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490" r:id="rId3"/>
    <p:sldId id="491" r:id="rId4"/>
    <p:sldId id="492" r:id="rId5"/>
    <p:sldId id="493" r:id="rId6"/>
    <p:sldId id="494" r:id="rId7"/>
    <p:sldId id="428" r:id="rId8"/>
  </p:sldIdLst>
  <p:sldSz cx="9144000" cy="5143500" type="screen16x9"/>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59">
          <p15:clr>
            <a:srgbClr val="A4A3A4"/>
          </p15:clr>
        </p15:guide>
        <p15:guide id="4" orient="horz" pos="2981">
          <p15:clr>
            <a:srgbClr val="A4A3A4"/>
          </p15:clr>
        </p15:guide>
        <p15:guide id="5" pos="5488">
          <p15:clr>
            <a:srgbClr val="A4A3A4"/>
          </p15:clr>
        </p15:guide>
        <p15:guide id="6" pos="2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FAFCFC"/>
    <a:srgbClr val="F0F8EE"/>
    <a:srgbClr val="EEEEEE"/>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428" autoAdjust="0"/>
  </p:normalViewPr>
  <p:slideViewPr>
    <p:cSldViewPr>
      <p:cViewPr varScale="1">
        <p:scale>
          <a:sx n="136" d="100"/>
          <a:sy n="136" d="100"/>
        </p:scale>
        <p:origin x="852" y="126"/>
      </p:cViewPr>
      <p:guideLst>
        <p:guide orient="horz" pos="1620"/>
        <p:guide pos="2880"/>
        <p:guide orient="horz" pos="259"/>
        <p:guide orient="horz" pos="2981"/>
        <p:guide pos="5488"/>
        <p:guide pos="2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5623373" y="0"/>
            <a:ext cx="4301543" cy="339884"/>
          </a:xfrm>
          <a:prstGeom prst="rect">
            <a:avLst/>
          </a:prstGeom>
        </p:spPr>
        <p:txBody>
          <a:bodyPr vert="horz" lIns="91440" tIns="45720" rIns="91440" bIns="45720" rtlCol="0"/>
          <a:lstStyle>
            <a:lvl1pPr algn="r">
              <a:defRPr sz="1200"/>
            </a:lvl1pPr>
          </a:lstStyle>
          <a:p>
            <a:fld id="{1D98AF30-7896-4A94-B667-2319A98E75BE}" type="datetimeFigureOut">
              <a:rPr lang="en-IN" smtClean="0"/>
              <a:t>28-01-2025</a:t>
            </a:fld>
            <a:endParaRPr lang="en-IN"/>
          </a:p>
        </p:txBody>
      </p:sp>
      <p:sp>
        <p:nvSpPr>
          <p:cNvPr id="4" name="Slide Image Placeholder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456218"/>
            <a:ext cx="4301543" cy="339884"/>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5623373" y="6456218"/>
            <a:ext cx="4301543" cy="339884"/>
          </a:xfrm>
          <a:prstGeom prst="rect">
            <a:avLst/>
          </a:prstGeom>
        </p:spPr>
        <p:txBody>
          <a:bodyPr vert="horz" lIns="91440" tIns="45720" rIns="91440" bIns="45720" rtlCol="0" anchor="b"/>
          <a:lstStyle>
            <a:lvl1pPr algn="r">
              <a:defRPr sz="1200"/>
            </a:lvl1pPr>
          </a:lstStyle>
          <a:p>
            <a:fld id="{A0B4581F-A6E4-4E27-A271-B7A3F9493A3D}" type="slidenum">
              <a:rPr lang="en-IN" smtClean="0"/>
              <a:t>‹#›</a:t>
            </a:fld>
            <a:endParaRPr lang="en-IN"/>
          </a:p>
        </p:txBody>
      </p:sp>
    </p:spTree>
    <p:extLst>
      <p:ext uri="{BB962C8B-B14F-4D97-AF65-F5344CB8AC3E}">
        <p14:creationId xmlns:p14="http://schemas.microsoft.com/office/powerpoint/2010/main" val="888756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 Image - Title Cov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5BEDE2-0E01-44E6-ACC3-05ED4931C9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431" y="1439179"/>
            <a:ext cx="2289992" cy="1882988"/>
          </a:xfrm>
          <a:prstGeom prst="rect">
            <a:avLst/>
          </a:prstGeom>
        </p:spPr>
      </p:pic>
      <p:sp>
        <p:nvSpPr>
          <p:cNvPr id="5" name="Subtitle 3"/>
          <p:cNvSpPr>
            <a:spLocks noGrp="1"/>
          </p:cNvSpPr>
          <p:nvPr>
            <p:ph type="subTitle" idx="1" hasCustomPrompt="1"/>
          </p:nvPr>
        </p:nvSpPr>
        <p:spPr>
          <a:xfrm>
            <a:off x="4007288" y="1581618"/>
            <a:ext cx="5130684" cy="1103003"/>
          </a:xfrm>
        </p:spPr>
        <p:txBody>
          <a:bodyPr>
            <a:normAutofit/>
          </a:bodyPr>
          <a:lstStyle>
            <a:lvl1pPr marL="0" indent="0">
              <a:buNone/>
              <a:defRPr baseline="0">
                <a:latin typeface="Adani Medium" pitchFamily="2" charset="0"/>
              </a:defRPr>
            </a:lvl1pPr>
          </a:lstStyle>
          <a:p>
            <a:pPr algn="l"/>
            <a:r>
              <a:rPr lang="en-IN" dirty="0">
                <a:solidFill>
                  <a:srgbClr val="000000"/>
                </a:solidFill>
              </a:rPr>
              <a:t>Click to add title</a:t>
            </a:r>
          </a:p>
        </p:txBody>
      </p:sp>
      <p:pic>
        <p:nvPicPr>
          <p:cNvPr id="6" name="Picture 2" descr="D:\Corp Comm Department Work 2015\Brand Adani 2012\adani_gradient_maste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21940" y="2661762"/>
            <a:ext cx="5022060" cy="4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121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dirty="0"/>
          </a:p>
        </p:txBody>
      </p:sp>
      <p:sp>
        <p:nvSpPr>
          <p:cNvPr id="3" name="Content Placeholder 2"/>
          <p:cNvSpPr>
            <a:spLocks noGrp="1"/>
          </p:cNvSpPr>
          <p:nvPr>
            <p:ph idx="1"/>
          </p:nvPr>
        </p:nvSpPr>
        <p:spPr>
          <a:xfrm>
            <a:off x="457200" y="1247554"/>
            <a:ext cx="8229600" cy="3394472"/>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4" name="Date Placeholder 3"/>
          <p:cNvSpPr>
            <a:spLocks noGrp="1"/>
          </p:cNvSpPr>
          <p:nvPr>
            <p:ph type="dt" sz="half" idx="10"/>
          </p:nvPr>
        </p:nvSpPr>
        <p:spPr/>
        <p:txBody>
          <a:bodyPr/>
          <a:lstStyle/>
          <a:p>
            <a:fld id="{C9D75DF4-3AC0-4064-B920-C01CE0353AA3}" type="datetimeFigureOut">
              <a:rPr lang="en-IN" smtClean="0"/>
              <a:t>28-01-2025</a:t>
            </a:fld>
            <a:endParaRPr lang="en-IN"/>
          </a:p>
        </p:txBody>
      </p:sp>
      <p:sp>
        <p:nvSpPr>
          <p:cNvPr id="6" name="Slide Number Placeholder 5"/>
          <p:cNvSpPr>
            <a:spLocks noGrp="1"/>
          </p:cNvSpPr>
          <p:nvPr>
            <p:ph type="sldNum" sz="quarter" idx="12"/>
          </p:nvPr>
        </p:nvSpPr>
        <p:spPr/>
        <p:txBody>
          <a:bodyPr/>
          <a:lstStyle/>
          <a:p>
            <a:fld id="{98B285C1-D8A8-4E98-B28C-1FD972D8EC54}" type="slidenum">
              <a:rPr lang="en-IN" smtClean="0"/>
              <a:t>‹#›</a:t>
            </a:fld>
            <a:endParaRPr lang="en-IN"/>
          </a:p>
        </p:txBody>
      </p:sp>
      <p:grpSp>
        <p:nvGrpSpPr>
          <p:cNvPr id="8" name="Group 7"/>
          <p:cNvGrpSpPr/>
          <p:nvPr userDrawn="1"/>
        </p:nvGrpSpPr>
        <p:grpSpPr>
          <a:xfrm>
            <a:off x="431448" y="1081318"/>
            <a:ext cx="8281104" cy="47148"/>
            <a:chOff x="521460" y="771510"/>
            <a:chExt cx="7921056" cy="47148"/>
          </a:xfrm>
        </p:grpSpPr>
        <p:pic>
          <p:nvPicPr>
            <p:cNvPr id="9" name="Picture 2" descr="D:\Corp Comm Department Work 2015\Brand Adani 2012\adani_gradient_mas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460" y="771510"/>
              <a:ext cx="5022060" cy="4571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521460" y="818658"/>
              <a:ext cx="792105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p:cNvCxnSpPr/>
          <p:nvPr userDrawn="1"/>
        </p:nvCxnSpPr>
        <p:spPr>
          <a:xfrm>
            <a:off x="432576" y="4642026"/>
            <a:ext cx="827997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descr="Logo, company name&#10;&#10;Description automatically generated">
            <a:extLst>
              <a:ext uri="{FF2B5EF4-FFF2-40B4-BE49-F238E27FC236}">
                <a16:creationId xmlns:a16="http://schemas.microsoft.com/office/drawing/2014/main" id="{D33B6580-E0B8-43FD-B516-6E10377D5B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4424" y="4571050"/>
            <a:ext cx="696184" cy="572450"/>
          </a:xfrm>
          <a:prstGeom prst="rect">
            <a:avLst/>
          </a:prstGeom>
        </p:spPr>
      </p:pic>
    </p:spTree>
    <p:extLst>
      <p:ext uri="{BB962C8B-B14F-4D97-AF65-F5344CB8AC3E}">
        <p14:creationId xmlns:p14="http://schemas.microsoft.com/office/powerpoint/2010/main" val="835175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p:spPr>
        <p:txBody>
          <a:bodyPr anchor="t"/>
          <a:lstStyle>
            <a:lvl1pPr algn="l">
              <a:defRPr sz="4000" b="0" cap="none">
                <a:latin typeface="Adani Regular" pitchFamily="2" charset="0"/>
              </a:defRPr>
            </a:lvl1pPr>
          </a:lstStyle>
          <a:p>
            <a:r>
              <a:rPr lang="en-US" dirty="0"/>
              <a:t>Click To Edit Master Title Style</a:t>
            </a:r>
            <a:endParaRPr lang="en-IN"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D75DF4-3AC0-4064-B920-C01CE0353AA3}" type="datetimeFigureOut">
              <a:rPr lang="en-IN" smtClean="0"/>
              <a:t>28-01-2025</a:t>
            </a:fld>
            <a:endParaRPr lang="en-IN"/>
          </a:p>
        </p:txBody>
      </p:sp>
      <p:sp>
        <p:nvSpPr>
          <p:cNvPr id="6" name="Slide Number Placeholder 5"/>
          <p:cNvSpPr>
            <a:spLocks noGrp="1"/>
          </p:cNvSpPr>
          <p:nvPr>
            <p:ph type="sldNum" sz="quarter" idx="12"/>
          </p:nvPr>
        </p:nvSpPr>
        <p:spPr/>
        <p:txBody>
          <a:bodyPr/>
          <a:lstStyle/>
          <a:p>
            <a:fld id="{98B285C1-D8A8-4E98-B28C-1FD972D8EC54}" type="slidenum">
              <a:rPr lang="en-IN" smtClean="0"/>
              <a:t>‹#›</a:t>
            </a:fld>
            <a:endParaRPr lang="en-IN"/>
          </a:p>
        </p:txBody>
      </p:sp>
      <p:pic>
        <p:nvPicPr>
          <p:cNvPr id="8" name="Picture 7" descr="Logo, company name&#10;&#10;Description automatically generated">
            <a:extLst>
              <a:ext uri="{FF2B5EF4-FFF2-40B4-BE49-F238E27FC236}">
                <a16:creationId xmlns:a16="http://schemas.microsoft.com/office/drawing/2014/main" id="{C2104A8E-6C11-436C-93AA-A796017F54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4424" y="4571050"/>
            <a:ext cx="696184" cy="572450"/>
          </a:xfrm>
          <a:prstGeom prst="rect">
            <a:avLst/>
          </a:prstGeom>
        </p:spPr>
      </p:pic>
    </p:spTree>
    <p:extLst>
      <p:ext uri="{BB962C8B-B14F-4D97-AF65-F5344CB8AC3E}">
        <p14:creationId xmlns:p14="http://schemas.microsoft.com/office/powerpoint/2010/main" val="3770965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dirty="0"/>
          </a:p>
        </p:txBody>
      </p:sp>
      <p:sp>
        <p:nvSpPr>
          <p:cNvPr id="3" name="Content Placeholder 2"/>
          <p:cNvSpPr>
            <a:spLocks noGrp="1"/>
          </p:cNvSpPr>
          <p:nvPr>
            <p:ph sz="half" idx="1"/>
          </p:nvPr>
        </p:nvSpPr>
        <p:spPr>
          <a:xfrm>
            <a:off x="457200" y="1466386"/>
            <a:ext cx="4038600" cy="2545556"/>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4" name="Content Placeholder 3"/>
          <p:cNvSpPr>
            <a:spLocks noGrp="1"/>
          </p:cNvSpPr>
          <p:nvPr>
            <p:ph sz="half" idx="2"/>
          </p:nvPr>
        </p:nvSpPr>
        <p:spPr>
          <a:xfrm>
            <a:off x="4648200" y="1466386"/>
            <a:ext cx="4038600" cy="2545556"/>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5" name="Date Placeholder 4"/>
          <p:cNvSpPr>
            <a:spLocks noGrp="1"/>
          </p:cNvSpPr>
          <p:nvPr>
            <p:ph type="dt" sz="half" idx="10"/>
          </p:nvPr>
        </p:nvSpPr>
        <p:spPr/>
        <p:txBody>
          <a:bodyPr/>
          <a:lstStyle/>
          <a:p>
            <a:fld id="{C9D75DF4-3AC0-4064-B920-C01CE0353AA3}" type="datetimeFigureOut">
              <a:rPr lang="en-IN" smtClean="0"/>
              <a:t>28-01-2025</a:t>
            </a:fld>
            <a:endParaRPr lang="en-IN"/>
          </a:p>
        </p:txBody>
      </p:sp>
      <p:sp>
        <p:nvSpPr>
          <p:cNvPr id="7" name="Slide Number Placeholder 6"/>
          <p:cNvSpPr>
            <a:spLocks noGrp="1"/>
          </p:cNvSpPr>
          <p:nvPr>
            <p:ph type="sldNum" sz="quarter" idx="12"/>
          </p:nvPr>
        </p:nvSpPr>
        <p:spPr/>
        <p:txBody>
          <a:bodyPr/>
          <a:lstStyle/>
          <a:p>
            <a:fld id="{98B285C1-D8A8-4E98-B28C-1FD972D8EC54}" type="slidenum">
              <a:rPr lang="en-IN" smtClean="0"/>
              <a:t>‹#›</a:t>
            </a:fld>
            <a:endParaRPr lang="en-IN"/>
          </a:p>
        </p:txBody>
      </p:sp>
      <p:grpSp>
        <p:nvGrpSpPr>
          <p:cNvPr id="8" name="Group 7"/>
          <p:cNvGrpSpPr/>
          <p:nvPr userDrawn="1"/>
        </p:nvGrpSpPr>
        <p:grpSpPr>
          <a:xfrm>
            <a:off x="431448" y="1021030"/>
            <a:ext cx="8281104" cy="47148"/>
            <a:chOff x="521460" y="771510"/>
            <a:chExt cx="7921056" cy="47148"/>
          </a:xfrm>
        </p:grpSpPr>
        <p:pic>
          <p:nvPicPr>
            <p:cNvPr id="9" name="Picture 2" descr="D:\Corp Comm Department Work 2015\Brand Adani 2012\adani_gradient_mas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460" y="771510"/>
              <a:ext cx="5022060" cy="4571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521460" y="818658"/>
              <a:ext cx="792105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11" name="Picture 10" descr="Logo, company name&#10;&#10;Description automatically generated">
            <a:extLst>
              <a:ext uri="{FF2B5EF4-FFF2-40B4-BE49-F238E27FC236}">
                <a16:creationId xmlns:a16="http://schemas.microsoft.com/office/drawing/2014/main" id="{C2410C22-1489-40DB-B515-D1392A78DE1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4424" y="4571050"/>
            <a:ext cx="696184" cy="572450"/>
          </a:xfrm>
          <a:prstGeom prst="rect">
            <a:avLst/>
          </a:prstGeom>
        </p:spPr>
      </p:pic>
    </p:spTree>
    <p:extLst>
      <p:ext uri="{BB962C8B-B14F-4D97-AF65-F5344CB8AC3E}">
        <p14:creationId xmlns:p14="http://schemas.microsoft.com/office/powerpoint/2010/main" val="3386614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IN" dirty="0"/>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7" name="Date Placeholder 6"/>
          <p:cNvSpPr>
            <a:spLocks noGrp="1"/>
          </p:cNvSpPr>
          <p:nvPr>
            <p:ph type="dt" sz="half" idx="10"/>
          </p:nvPr>
        </p:nvSpPr>
        <p:spPr/>
        <p:txBody>
          <a:bodyPr/>
          <a:lstStyle/>
          <a:p>
            <a:fld id="{C9D75DF4-3AC0-4064-B920-C01CE0353AA3}" type="datetimeFigureOut">
              <a:rPr lang="en-IN" smtClean="0"/>
              <a:t>28-01-2025</a:t>
            </a:fld>
            <a:endParaRPr lang="en-IN"/>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IN"/>
          </a:p>
        </p:txBody>
      </p:sp>
      <p:sp>
        <p:nvSpPr>
          <p:cNvPr id="9" name="Slide Number Placeholder 8"/>
          <p:cNvSpPr>
            <a:spLocks noGrp="1"/>
          </p:cNvSpPr>
          <p:nvPr>
            <p:ph type="sldNum" sz="quarter" idx="12"/>
          </p:nvPr>
        </p:nvSpPr>
        <p:spPr/>
        <p:txBody>
          <a:bodyPr/>
          <a:lstStyle/>
          <a:p>
            <a:fld id="{98B285C1-D8A8-4E98-B28C-1FD972D8EC54}" type="slidenum">
              <a:rPr lang="en-IN" smtClean="0"/>
              <a:t>‹#›</a:t>
            </a:fld>
            <a:endParaRPr lang="en-IN"/>
          </a:p>
        </p:txBody>
      </p:sp>
      <p:grpSp>
        <p:nvGrpSpPr>
          <p:cNvPr id="13" name="Group 12"/>
          <p:cNvGrpSpPr/>
          <p:nvPr userDrawn="1"/>
        </p:nvGrpSpPr>
        <p:grpSpPr>
          <a:xfrm>
            <a:off x="431448" y="1131558"/>
            <a:ext cx="8281104" cy="47148"/>
            <a:chOff x="521460" y="771510"/>
            <a:chExt cx="7921056" cy="47148"/>
          </a:xfrm>
        </p:grpSpPr>
        <p:pic>
          <p:nvPicPr>
            <p:cNvPr id="14" name="Picture 2" descr="D:\Corp Comm Department Work 2015\Brand Adani 2012\adani_gradient_mas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460" y="771510"/>
              <a:ext cx="5022060" cy="4571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521460" y="818658"/>
              <a:ext cx="792105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16" name="Picture 15" descr="Logo, company name&#10;&#10;Description automatically generated">
            <a:extLst>
              <a:ext uri="{FF2B5EF4-FFF2-40B4-BE49-F238E27FC236}">
                <a16:creationId xmlns:a16="http://schemas.microsoft.com/office/drawing/2014/main" id="{74542395-CE7F-4A59-A418-AF62220987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4424" y="4571050"/>
            <a:ext cx="696184" cy="572450"/>
          </a:xfrm>
          <a:prstGeom prst="rect">
            <a:avLst/>
          </a:prstGeom>
        </p:spPr>
      </p:pic>
    </p:spTree>
    <p:extLst>
      <p:ext uri="{BB962C8B-B14F-4D97-AF65-F5344CB8AC3E}">
        <p14:creationId xmlns:p14="http://schemas.microsoft.com/office/powerpoint/2010/main" val="4129337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dirty="0"/>
          </a:p>
        </p:txBody>
      </p:sp>
      <p:sp>
        <p:nvSpPr>
          <p:cNvPr id="3" name="Date Placeholder 2"/>
          <p:cNvSpPr>
            <a:spLocks noGrp="1"/>
          </p:cNvSpPr>
          <p:nvPr>
            <p:ph type="dt" sz="half" idx="10"/>
          </p:nvPr>
        </p:nvSpPr>
        <p:spPr/>
        <p:txBody>
          <a:bodyPr/>
          <a:lstStyle/>
          <a:p>
            <a:fld id="{C9D75DF4-3AC0-4064-B920-C01CE0353AA3}" type="datetimeFigureOut">
              <a:rPr lang="en-IN" smtClean="0"/>
              <a:t>28-01-2025</a:t>
            </a:fld>
            <a:endParaRPr lang="en-IN"/>
          </a:p>
        </p:txBody>
      </p:sp>
      <p:sp>
        <p:nvSpPr>
          <p:cNvPr id="5" name="Slide Number Placeholder 4"/>
          <p:cNvSpPr>
            <a:spLocks noGrp="1"/>
          </p:cNvSpPr>
          <p:nvPr>
            <p:ph type="sldNum" sz="quarter" idx="12"/>
          </p:nvPr>
        </p:nvSpPr>
        <p:spPr/>
        <p:txBody>
          <a:bodyPr/>
          <a:lstStyle/>
          <a:p>
            <a:fld id="{98B285C1-D8A8-4E98-B28C-1FD972D8EC54}" type="slidenum">
              <a:rPr lang="en-IN" smtClean="0"/>
              <a:t>‹#›</a:t>
            </a:fld>
            <a:endParaRPr lang="en-IN"/>
          </a:p>
        </p:txBody>
      </p:sp>
      <p:grpSp>
        <p:nvGrpSpPr>
          <p:cNvPr id="6" name="Group 5"/>
          <p:cNvGrpSpPr/>
          <p:nvPr userDrawn="1"/>
        </p:nvGrpSpPr>
        <p:grpSpPr>
          <a:xfrm>
            <a:off x="431448" y="1131558"/>
            <a:ext cx="8281104" cy="47148"/>
            <a:chOff x="521460" y="771510"/>
            <a:chExt cx="7921056" cy="47148"/>
          </a:xfrm>
        </p:grpSpPr>
        <p:pic>
          <p:nvPicPr>
            <p:cNvPr id="7" name="Picture 2" descr="D:\Corp Comm Department Work 2015\Brand Adani 2012\adani_gradient_mas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460" y="771510"/>
              <a:ext cx="5022060" cy="4571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521460" y="818658"/>
              <a:ext cx="792105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9" name="Picture 8" descr="Logo, company name&#10;&#10;Description automatically generated">
            <a:extLst>
              <a:ext uri="{FF2B5EF4-FFF2-40B4-BE49-F238E27FC236}">
                <a16:creationId xmlns:a16="http://schemas.microsoft.com/office/drawing/2014/main" id="{32E5A76E-352D-4283-8A7E-E95BB515EC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4424" y="4571050"/>
            <a:ext cx="696184" cy="572450"/>
          </a:xfrm>
          <a:prstGeom prst="rect">
            <a:avLst/>
          </a:prstGeom>
        </p:spPr>
      </p:pic>
    </p:spTree>
    <p:extLst>
      <p:ext uri="{BB962C8B-B14F-4D97-AF65-F5344CB8AC3E}">
        <p14:creationId xmlns:p14="http://schemas.microsoft.com/office/powerpoint/2010/main" val="405531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D75DF4-3AC0-4064-B920-C01CE0353AA3}" type="datetimeFigureOut">
              <a:rPr lang="en-IN" smtClean="0"/>
              <a:t>28-01-2025</a:t>
            </a:fld>
            <a:endParaRPr lang="en-IN"/>
          </a:p>
        </p:txBody>
      </p:sp>
      <p:sp>
        <p:nvSpPr>
          <p:cNvPr id="4" name="Slide Number Placeholder 3"/>
          <p:cNvSpPr>
            <a:spLocks noGrp="1"/>
          </p:cNvSpPr>
          <p:nvPr>
            <p:ph type="sldNum" sz="quarter" idx="12"/>
          </p:nvPr>
        </p:nvSpPr>
        <p:spPr/>
        <p:txBody>
          <a:bodyPr/>
          <a:lstStyle/>
          <a:p>
            <a:fld id="{98B285C1-D8A8-4E98-B28C-1FD972D8EC54}" type="slidenum">
              <a:rPr lang="en-IN" smtClean="0"/>
              <a:t>‹#›</a:t>
            </a:fld>
            <a:endParaRPr lang="en-IN"/>
          </a:p>
        </p:txBody>
      </p:sp>
      <p:pic>
        <p:nvPicPr>
          <p:cNvPr id="5" name="Picture 4" descr="Logo, company name&#10;&#10;Description automatically generated">
            <a:extLst>
              <a:ext uri="{FF2B5EF4-FFF2-40B4-BE49-F238E27FC236}">
                <a16:creationId xmlns:a16="http://schemas.microsoft.com/office/drawing/2014/main" id="{5F4312A0-1060-434E-84F2-ED2287AB54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4424" y="4571050"/>
            <a:ext cx="696184" cy="572450"/>
          </a:xfrm>
          <a:prstGeom prst="rect">
            <a:avLst/>
          </a:prstGeom>
        </p:spPr>
      </p:pic>
    </p:spTree>
    <p:extLst>
      <p:ext uri="{BB962C8B-B14F-4D97-AF65-F5344CB8AC3E}">
        <p14:creationId xmlns:p14="http://schemas.microsoft.com/office/powerpoint/2010/main" val="3237596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0"/>
            </a:lvl1pPr>
          </a:lstStyle>
          <a:p>
            <a:r>
              <a:rPr lang="en-US"/>
              <a:t>Click to edit Master title style</a:t>
            </a:r>
            <a:endParaRPr lang="en-IN" dirty="0"/>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D75DF4-3AC0-4064-B920-C01CE0353AA3}" type="datetimeFigureOut">
              <a:rPr lang="en-IN" smtClean="0"/>
              <a:t>28-01-2025</a:t>
            </a:fld>
            <a:endParaRPr lang="en-IN"/>
          </a:p>
        </p:txBody>
      </p:sp>
      <p:sp>
        <p:nvSpPr>
          <p:cNvPr id="7" name="Slide Number Placeholder 6"/>
          <p:cNvSpPr>
            <a:spLocks noGrp="1"/>
          </p:cNvSpPr>
          <p:nvPr>
            <p:ph type="sldNum" sz="quarter" idx="12"/>
          </p:nvPr>
        </p:nvSpPr>
        <p:spPr/>
        <p:txBody>
          <a:bodyPr/>
          <a:lstStyle/>
          <a:p>
            <a:fld id="{98B285C1-D8A8-4E98-B28C-1FD972D8EC54}" type="slidenum">
              <a:rPr lang="en-IN" smtClean="0"/>
              <a:t>‹#›</a:t>
            </a:fld>
            <a:endParaRPr lang="en-IN"/>
          </a:p>
        </p:txBody>
      </p:sp>
      <p:pic>
        <p:nvPicPr>
          <p:cNvPr id="8" name="Picture 7" descr="Logo, company name&#10;&#10;Description automatically generated">
            <a:extLst>
              <a:ext uri="{FF2B5EF4-FFF2-40B4-BE49-F238E27FC236}">
                <a16:creationId xmlns:a16="http://schemas.microsoft.com/office/drawing/2014/main" id="{89D05451-BA90-40E0-A37E-18F6034F99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4424" y="4571050"/>
            <a:ext cx="696184" cy="572450"/>
          </a:xfrm>
          <a:prstGeom prst="rect">
            <a:avLst/>
          </a:prstGeom>
        </p:spPr>
      </p:pic>
    </p:spTree>
    <p:extLst>
      <p:ext uri="{BB962C8B-B14F-4D97-AF65-F5344CB8AC3E}">
        <p14:creationId xmlns:p14="http://schemas.microsoft.com/office/powerpoint/2010/main" val="3030034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0"/>
            </a:lvl1pPr>
          </a:lstStyle>
          <a:p>
            <a:r>
              <a:rPr lang="en-US"/>
              <a:t>Click to edit Master title style</a:t>
            </a:r>
            <a:endParaRPr lang="en-IN"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N"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D75DF4-3AC0-4064-B920-C01CE0353AA3}" type="datetimeFigureOut">
              <a:rPr lang="en-IN" smtClean="0"/>
              <a:t>28-01-2025</a:t>
            </a:fld>
            <a:endParaRPr lang="en-IN"/>
          </a:p>
        </p:txBody>
      </p:sp>
      <p:sp>
        <p:nvSpPr>
          <p:cNvPr id="7" name="Slide Number Placeholder 6"/>
          <p:cNvSpPr>
            <a:spLocks noGrp="1"/>
          </p:cNvSpPr>
          <p:nvPr>
            <p:ph type="sldNum" sz="quarter" idx="12"/>
          </p:nvPr>
        </p:nvSpPr>
        <p:spPr/>
        <p:txBody>
          <a:bodyPr/>
          <a:lstStyle/>
          <a:p>
            <a:fld id="{98B285C1-D8A8-4E98-B28C-1FD972D8EC54}" type="slidenum">
              <a:rPr lang="en-IN" smtClean="0"/>
              <a:t>‹#›</a:t>
            </a:fld>
            <a:endParaRPr lang="en-IN"/>
          </a:p>
        </p:txBody>
      </p:sp>
      <p:pic>
        <p:nvPicPr>
          <p:cNvPr id="8" name="Picture 7" descr="Logo, company name&#10;&#10;Description automatically generated">
            <a:extLst>
              <a:ext uri="{FF2B5EF4-FFF2-40B4-BE49-F238E27FC236}">
                <a16:creationId xmlns:a16="http://schemas.microsoft.com/office/drawing/2014/main" id="{334707C7-8E31-4082-8CBD-3158F990BD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4424" y="4571050"/>
            <a:ext cx="696184" cy="572450"/>
          </a:xfrm>
          <a:prstGeom prst="rect">
            <a:avLst/>
          </a:prstGeom>
        </p:spPr>
      </p:pic>
    </p:spTree>
    <p:extLst>
      <p:ext uri="{BB962C8B-B14F-4D97-AF65-F5344CB8AC3E}">
        <p14:creationId xmlns:p14="http://schemas.microsoft.com/office/powerpoint/2010/main" val="3094575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4" name="Date Placeholder 3"/>
          <p:cNvSpPr>
            <a:spLocks noGrp="1"/>
          </p:cNvSpPr>
          <p:nvPr>
            <p:ph type="dt" sz="half" idx="10"/>
          </p:nvPr>
        </p:nvSpPr>
        <p:spPr/>
        <p:txBody>
          <a:bodyPr/>
          <a:lstStyle/>
          <a:p>
            <a:fld id="{C9D75DF4-3AC0-4064-B920-C01CE0353AA3}" type="datetimeFigureOut">
              <a:rPr lang="en-IN" smtClean="0"/>
              <a:t>28-01-2025</a:t>
            </a:fld>
            <a:endParaRPr lang="en-IN"/>
          </a:p>
        </p:txBody>
      </p:sp>
      <p:sp>
        <p:nvSpPr>
          <p:cNvPr id="6" name="Slide Number Placeholder 5"/>
          <p:cNvSpPr>
            <a:spLocks noGrp="1"/>
          </p:cNvSpPr>
          <p:nvPr>
            <p:ph type="sldNum" sz="quarter" idx="12"/>
          </p:nvPr>
        </p:nvSpPr>
        <p:spPr/>
        <p:txBody>
          <a:bodyPr/>
          <a:lstStyle/>
          <a:p>
            <a:fld id="{98B285C1-D8A8-4E98-B28C-1FD972D8EC54}" type="slidenum">
              <a:rPr lang="en-IN" smtClean="0"/>
              <a:t>‹#›</a:t>
            </a:fld>
            <a:endParaRPr lang="en-IN"/>
          </a:p>
        </p:txBody>
      </p:sp>
      <p:pic>
        <p:nvPicPr>
          <p:cNvPr id="7" name="Picture 6" descr="Logo, company name&#10;&#10;Description automatically generated">
            <a:extLst>
              <a:ext uri="{FF2B5EF4-FFF2-40B4-BE49-F238E27FC236}">
                <a16:creationId xmlns:a16="http://schemas.microsoft.com/office/drawing/2014/main" id="{91378B71-9CFD-4592-BE0B-BDB0871494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4424" y="4571050"/>
            <a:ext cx="696184" cy="572450"/>
          </a:xfrm>
          <a:prstGeom prst="rect">
            <a:avLst/>
          </a:prstGeom>
        </p:spPr>
      </p:pic>
    </p:spTree>
    <p:extLst>
      <p:ext uri="{BB962C8B-B14F-4D97-AF65-F5344CB8AC3E}">
        <p14:creationId xmlns:p14="http://schemas.microsoft.com/office/powerpoint/2010/main" val="1950790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9D75DF4-3AC0-4064-B920-C01CE0353AA3}" type="datetimeFigureOut">
              <a:rPr lang="en-IN" smtClean="0"/>
              <a:t>28-01-2025</a:t>
            </a:fld>
            <a:endParaRPr lang="en-IN"/>
          </a:p>
        </p:txBody>
      </p:sp>
      <p:sp>
        <p:nvSpPr>
          <p:cNvPr id="6" name="Slide Number Placeholder 5"/>
          <p:cNvSpPr>
            <a:spLocks noGrp="1"/>
          </p:cNvSpPr>
          <p:nvPr>
            <p:ph type="sldNum" sz="quarter" idx="12"/>
          </p:nvPr>
        </p:nvSpPr>
        <p:spPr/>
        <p:txBody>
          <a:bodyPr/>
          <a:lstStyle/>
          <a:p>
            <a:fld id="{98B285C1-D8A8-4E98-B28C-1FD972D8EC54}" type="slidenum">
              <a:rPr lang="en-IN" smtClean="0"/>
              <a:t>‹#›</a:t>
            </a:fld>
            <a:endParaRPr lang="en-IN"/>
          </a:p>
        </p:txBody>
      </p:sp>
      <p:pic>
        <p:nvPicPr>
          <p:cNvPr id="7" name="Picture 6" descr="Logo, company name&#10;&#10;Description automatically generated">
            <a:extLst>
              <a:ext uri="{FF2B5EF4-FFF2-40B4-BE49-F238E27FC236}">
                <a16:creationId xmlns:a16="http://schemas.microsoft.com/office/drawing/2014/main" id="{32F87CBD-37BE-45B2-88ED-5E4F41F91E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4424" y="4571050"/>
            <a:ext cx="696184" cy="572450"/>
          </a:xfrm>
          <a:prstGeom prst="rect">
            <a:avLst/>
          </a:prstGeom>
        </p:spPr>
      </p:pic>
    </p:spTree>
    <p:extLst>
      <p:ext uri="{BB962C8B-B14F-4D97-AF65-F5344CB8AC3E}">
        <p14:creationId xmlns:p14="http://schemas.microsoft.com/office/powerpoint/2010/main" val="371603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C9D75DF4-3AC0-4064-B920-C01CE0353AA3}" type="datetimeFigureOut">
              <a:rPr lang="en-IN" smtClean="0"/>
              <a:pPr/>
              <a:t>28-01-2025</a:t>
            </a:fld>
            <a:endParaRPr lang="en-IN" dirty="0"/>
          </a:p>
        </p:txBody>
      </p:sp>
      <p:sp>
        <p:nvSpPr>
          <p:cNvPr id="4" name="Slide Number Placeholder 3"/>
          <p:cNvSpPr>
            <a:spLocks noGrp="1"/>
          </p:cNvSpPr>
          <p:nvPr>
            <p:ph type="sldNum" sz="quarter" idx="11"/>
          </p:nvPr>
        </p:nvSpPr>
        <p:spPr/>
        <p:txBody>
          <a:bodyPr/>
          <a:lstStyle/>
          <a:p>
            <a:endParaRPr lang="en-IN" dirty="0"/>
          </a:p>
        </p:txBody>
      </p:sp>
      <p:pic>
        <p:nvPicPr>
          <p:cNvPr id="5" name="Picture 4" descr="A group of people sitting at a table&#10;&#10;Description generated with high confidence">
            <a:extLst>
              <a:ext uri="{FF2B5EF4-FFF2-40B4-BE49-F238E27FC236}">
                <a16:creationId xmlns:a16="http://schemas.microsoft.com/office/drawing/2014/main" id="{1139518B-9460-4BD4-8054-2DB17B3372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2"/>
            <a:ext cx="9144358" cy="5143097"/>
          </a:xfrm>
          <a:prstGeom prst="rect">
            <a:avLst/>
          </a:prstGeom>
        </p:spPr>
      </p:pic>
      <p:sp>
        <p:nvSpPr>
          <p:cNvPr id="6" name="Subtitle 3"/>
          <p:cNvSpPr>
            <a:spLocks noGrp="1"/>
          </p:cNvSpPr>
          <p:nvPr>
            <p:ph type="subTitle" idx="1" hasCustomPrompt="1"/>
          </p:nvPr>
        </p:nvSpPr>
        <p:spPr>
          <a:xfrm>
            <a:off x="3752586" y="231438"/>
            <a:ext cx="5230002" cy="1080144"/>
          </a:xfrm>
        </p:spPr>
        <p:txBody>
          <a:bodyPr>
            <a:normAutofit/>
          </a:bodyPr>
          <a:lstStyle>
            <a:lvl1pPr marL="0" indent="0">
              <a:buNone/>
              <a:defRPr baseline="0">
                <a:latin typeface="Adani Medium" pitchFamily="2" charset="0"/>
              </a:defRPr>
            </a:lvl1pPr>
          </a:lstStyle>
          <a:p>
            <a:pPr algn="l"/>
            <a:r>
              <a:rPr lang="en-IN" dirty="0">
                <a:solidFill>
                  <a:srgbClr val="000000"/>
                </a:solidFill>
              </a:rPr>
              <a:t>Click to add title</a:t>
            </a:r>
          </a:p>
        </p:txBody>
      </p:sp>
      <p:pic>
        <p:nvPicPr>
          <p:cNvPr id="7" name="Picture 2" descr="D:\Corp Comm Department Work 2015\Brand Adani 2012\adani_gradient_maste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67238" y="1311582"/>
            <a:ext cx="502206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food, drawing&#10;&#10;Description automatically generated">
            <a:extLst>
              <a:ext uri="{FF2B5EF4-FFF2-40B4-BE49-F238E27FC236}">
                <a16:creationId xmlns:a16="http://schemas.microsoft.com/office/drawing/2014/main" id="{E23C3FC3-A640-4041-B925-313504AC3AC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44024" y="4552020"/>
            <a:ext cx="719951" cy="591480"/>
          </a:xfrm>
          <a:prstGeom prst="rect">
            <a:avLst/>
          </a:prstGeom>
        </p:spPr>
      </p:pic>
      <p:pic>
        <p:nvPicPr>
          <p:cNvPr id="12" name="Picture 11">
            <a:extLst>
              <a:ext uri="{FF2B5EF4-FFF2-40B4-BE49-F238E27FC236}">
                <a16:creationId xmlns:a16="http://schemas.microsoft.com/office/drawing/2014/main" id="{67A499EA-16E4-472F-A86C-E6DBF73CFD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1734" y="59858"/>
            <a:ext cx="1179834" cy="970140"/>
          </a:xfrm>
          <a:prstGeom prst="rect">
            <a:avLst/>
          </a:prstGeom>
        </p:spPr>
      </p:pic>
    </p:spTree>
    <p:extLst>
      <p:ext uri="{BB962C8B-B14F-4D97-AF65-F5344CB8AC3E}">
        <p14:creationId xmlns:p14="http://schemas.microsoft.com/office/powerpoint/2010/main" val="3822343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 ACROSS">
    <p:spTree>
      <p:nvGrpSpPr>
        <p:cNvPr id="1" name=""/>
        <p:cNvGrpSpPr/>
        <p:nvPr/>
      </p:nvGrpSpPr>
      <p:grpSpPr>
        <a:xfrm>
          <a:off x="0" y="0"/>
          <a:ext cx="0" cy="0"/>
          <a:chOff x="0" y="0"/>
          <a:chExt cx="0" cy="0"/>
        </a:xfrm>
      </p:grpSpPr>
      <p:sp>
        <p:nvSpPr>
          <p:cNvPr id="31" name="Text Placeholder 30"/>
          <p:cNvSpPr>
            <a:spLocks noGrp="1"/>
          </p:cNvSpPr>
          <p:nvPr>
            <p:ph type="body" sz="quarter" idx="11" hasCustomPrompt="1"/>
          </p:nvPr>
        </p:nvSpPr>
        <p:spPr>
          <a:xfrm>
            <a:off x="325315" y="4776789"/>
            <a:ext cx="8440616" cy="216694"/>
          </a:xfrm>
        </p:spPr>
        <p:txBody>
          <a:bodyPr anchor="b" anchorCtr="0"/>
          <a:lstStyle>
            <a:lvl1pPr>
              <a:spcAft>
                <a:spcPts val="0"/>
              </a:spcAft>
              <a:defRPr sz="646"/>
            </a:lvl1pPr>
          </a:lstStyle>
          <a:p>
            <a:pPr lvl="0"/>
            <a:r>
              <a:rPr lang="en-AU" noProof="0"/>
              <a:t>Click to insert source</a:t>
            </a:r>
          </a:p>
        </p:txBody>
      </p:sp>
      <p:sp>
        <p:nvSpPr>
          <p:cNvPr id="35" name="Content Placeholder 34"/>
          <p:cNvSpPr>
            <a:spLocks noGrp="1"/>
          </p:cNvSpPr>
          <p:nvPr>
            <p:ph sz="quarter" idx="13" hasCustomPrompt="1"/>
          </p:nvPr>
        </p:nvSpPr>
        <p:spPr>
          <a:xfrm>
            <a:off x="325315" y="953002"/>
            <a:ext cx="8440616" cy="3828548"/>
          </a:xfrm>
        </p:spPr>
        <p:txBody>
          <a:bodyPr/>
          <a:lstStyle>
            <a:lvl1pPr>
              <a:defRPr/>
            </a:lvl1pPr>
          </a:lstStyle>
          <a:p>
            <a:pPr lvl="0"/>
            <a:r>
              <a:rPr lang="en-AU" noProof="0" dirty="0"/>
              <a:t>Click to insert text/table/graph</a:t>
            </a:r>
          </a:p>
          <a:p>
            <a:pPr lvl="1"/>
            <a:r>
              <a:rPr lang="en-AU" noProof="0" dirty="0"/>
              <a:t>Bullet L1</a:t>
            </a:r>
          </a:p>
          <a:p>
            <a:pPr lvl="2"/>
            <a:r>
              <a:rPr lang="en-AU" noProof="0" dirty="0"/>
              <a:t>Bullet L2</a:t>
            </a:r>
          </a:p>
          <a:p>
            <a:pPr lvl="3"/>
            <a:r>
              <a:rPr lang="en-AU" noProof="0" dirty="0"/>
              <a:t>Bullet L3</a:t>
            </a:r>
          </a:p>
        </p:txBody>
      </p:sp>
      <p:sp>
        <p:nvSpPr>
          <p:cNvPr id="18" name="Text Placeholder 17"/>
          <p:cNvSpPr>
            <a:spLocks noGrp="1"/>
          </p:cNvSpPr>
          <p:nvPr>
            <p:ph type="body" sz="quarter" idx="24" hasCustomPrompt="1"/>
          </p:nvPr>
        </p:nvSpPr>
        <p:spPr>
          <a:xfrm>
            <a:off x="325315" y="681540"/>
            <a:ext cx="8440616" cy="272412"/>
          </a:xfrm>
          <a:ln w="3175">
            <a:noFill/>
          </a:ln>
        </p:spPr>
        <p:txBody>
          <a:bodyPr vert="horz" lIns="91440" tIns="36000" rIns="36000" bIns="36000" rtlCol="0" anchor="b">
            <a:noAutofit/>
          </a:bodyPr>
          <a:lstStyle>
            <a:lvl1pPr>
              <a:defRPr lang="en-AU" sz="1015" b="1" kern="1200" noProof="0" dirty="0">
                <a:solidFill>
                  <a:schemeClr val="accent2"/>
                </a:solidFill>
                <a:latin typeface="+mn-lt"/>
                <a:ea typeface="+mn-ea"/>
                <a:cs typeface="+mn-cs"/>
              </a:defRPr>
            </a:lvl1pPr>
          </a:lstStyle>
          <a:p>
            <a:pPr marL="0" lvl="0" indent="0" algn="l" defTabSz="844083" rtl="0" eaLnBrk="1" latinLnBrk="0" hangingPunct="1">
              <a:spcBef>
                <a:spcPts val="0"/>
              </a:spcBef>
              <a:spcAft>
                <a:spcPts val="554"/>
              </a:spcAft>
              <a:buClr>
                <a:schemeClr val="accent3"/>
              </a:buClr>
              <a:buSzPct val="80000"/>
              <a:buFont typeface="Wingdings" pitchFamily="2" charset="2"/>
              <a:buNone/>
            </a:pPr>
            <a:r>
              <a:rPr lang="en-AU" noProof="0" dirty="0"/>
              <a:t>Click to insert sub-title 1</a:t>
            </a:r>
          </a:p>
        </p:txBody>
      </p:sp>
      <p:sp>
        <p:nvSpPr>
          <p:cNvPr id="7" name="Title Placeholder 30"/>
          <p:cNvSpPr>
            <a:spLocks noGrp="1"/>
          </p:cNvSpPr>
          <p:nvPr>
            <p:ph type="title"/>
          </p:nvPr>
        </p:nvSpPr>
        <p:spPr>
          <a:xfrm>
            <a:off x="325316" y="23384"/>
            <a:ext cx="6230769" cy="579154"/>
          </a:xfrm>
          <a:prstGeom prst="rect">
            <a:avLst/>
          </a:prstGeom>
          <a:ln>
            <a:noFill/>
          </a:ln>
        </p:spPr>
        <p:txBody>
          <a:bodyPr vert="horz" lIns="91440" tIns="36000" rIns="36000" bIns="36000" rtlCol="0" anchor="b" anchorCtr="0">
            <a:noAutofit/>
          </a:bodyPr>
          <a:lstStyle/>
          <a:p>
            <a:r>
              <a:rPr lang="en-AU" noProof="0" dirty="0"/>
              <a:t>Click to insert page title</a:t>
            </a:r>
          </a:p>
        </p:txBody>
      </p:sp>
    </p:spTree>
    <p:extLst>
      <p:ext uri="{BB962C8B-B14F-4D97-AF65-F5344CB8AC3E}">
        <p14:creationId xmlns:p14="http://schemas.microsoft.com/office/powerpoint/2010/main" val="1281549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dirty="0"/>
          </a:p>
        </p:txBody>
      </p:sp>
      <p:sp>
        <p:nvSpPr>
          <p:cNvPr id="3" name="Date Placeholder 2"/>
          <p:cNvSpPr>
            <a:spLocks noGrp="1"/>
          </p:cNvSpPr>
          <p:nvPr>
            <p:ph type="dt" sz="half" idx="10"/>
          </p:nvPr>
        </p:nvSpPr>
        <p:spPr/>
        <p:txBody>
          <a:bodyPr/>
          <a:lstStyle/>
          <a:p>
            <a:fld id="{C9D75DF4-3AC0-4064-B920-C01CE0353AA3}" type="datetimeFigureOut">
              <a:rPr lang="en-IN" smtClean="0"/>
              <a:pPr/>
              <a:t>28-01-2025</a:t>
            </a:fld>
            <a:endParaRPr lang="en-IN" dirty="0"/>
          </a:p>
        </p:txBody>
      </p:sp>
      <p:sp>
        <p:nvSpPr>
          <p:cNvPr id="4" name="Slide Number Placeholder 3"/>
          <p:cNvSpPr>
            <a:spLocks noGrp="1"/>
          </p:cNvSpPr>
          <p:nvPr>
            <p:ph type="sldNum" sz="quarter" idx="11"/>
          </p:nvPr>
        </p:nvSpPr>
        <p:spPr/>
        <p:txBody>
          <a:bodyPr/>
          <a:lstStyle/>
          <a:p>
            <a:endParaRPr lang="en-IN" dirty="0"/>
          </a:p>
        </p:txBody>
      </p:sp>
      <p:pic>
        <p:nvPicPr>
          <p:cNvPr id="5" name="Picture 4">
            <a:extLst>
              <a:ext uri="{FF2B5EF4-FFF2-40B4-BE49-F238E27FC236}">
                <a16:creationId xmlns:a16="http://schemas.microsoft.com/office/drawing/2014/main" id="{B53D659F-60B8-4FB9-ABDF-8DCF7EFEA871}"/>
              </a:ext>
            </a:extLst>
          </p:cNvPr>
          <p:cNvPicPr>
            <a:picLocks noChangeAspect="1"/>
          </p:cNvPicPr>
          <p:nvPr userDrawn="1"/>
        </p:nvPicPr>
        <p:blipFill>
          <a:blip r:embed="rId2"/>
          <a:stretch>
            <a:fillRect/>
          </a:stretch>
        </p:blipFill>
        <p:spPr>
          <a:xfrm>
            <a:off x="-10946" y="2559557"/>
            <a:ext cx="9144001" cy="2583180"/>
          </a:xfrm>
          <a:prstGeom prst="rect">
            <a:avLst/>
          </a:prstGeom>
        </p:spPr>
      </p:pic>
    </p:spTree>
    <p:extLst>
      <p:ext uri="{BB962C8B-B14F-4D97-AF65-F5344CB8AC3E}">
        <p14:creationId xmlns:p14="http://schemas.microsoft.com/office/powerpoint/2010/main" val="2599993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617A3B-1871-4CFF-AB8E-0BDE7F11C4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2"/>
            <a:ext cx="9144000" cy="5141975"/>
          </a:xfrm>
          <a:prstGeom prst="rect">
            <a:avLst/>
          </a:prstGeom>
        </p:spPr>
      </p:pic>
      <p:sp>
        <p:nvSpPr>
          <p:cNvPr id="2" name="Title 1"/>
          <p:cNvSpPr>
            <a:spLocks noGrp="1"/>
          </p:cNvSpPr>
          <p:nvPr>
            <p:ph type="title"/>
          </p:nvPr>
        </p:nvSpPr>
        <p:spPr>
          <a:xfrm>
            <a:off x="685800" y="3028950"/>
            <a:ext cx="7772400" cy="1021556"/>
          </a:xfrm>
        </p:spPr>
        <p:txBody>
          <a:bodyPr anchor="t">
            <a:normAutofit/>
          </a:bodyPr>
          <a:lstStyle>
            <a:lvl1pPr algn="l">
              <a:defRPr sz="2800" b="0" cap="none" baseline="0">
                <a:solidFill>
                  <a:schemeClr val="bg1"/>
                </a:solidFill>
                <a:latin typeface="Adani Regular" pitchFamily="2" charset="0"/>
              </a:defRPr>
            </a:lvl1pPr>
          </a:lstStyle>
          <a:p>
            <a:r>
              <a:rPr lang="en-US"/>
              <a:t>Click to edit Master title style</a:t>
            </a:r>
            <a:endParaRPr lang="en-US" dirty="0"/>
          </a:p>
        </p:txBody>
      </p:sp>
      <p:pic>
        <p:nvPicPr>
          <p:cNvPr id="5" name="Picture 4" descr="Logo, company name&#10;&#10;Description automatically generated">
            <a:extLst>
              <a:ext uri="{FF2B5EF4-FFF2-40B4-BE49-F238E27FC236}">
                <a16:creationId xmlns:a16="http://schemas.microsoft.com/office/drawing/2014/main" id="{C3874763-C10B-4FC1-8FE1-FF35D1C6D00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52733"/>
          <a:stretch/>
        </p:blipFill>
        <p:spPr>
          <a:xfrm>
            <a:off x="2983446" y="1581618"/>
            <a:ext cx="3150420" cy="1224456"/>
          </a:xfrm>
          <a:prstGeom prst="rect">
            <a:avLst/>
          </a:prstGeom>
        </p:spPr>
      </p:pic>
      <p:sp>
        <p:nvSpPr>
          <p:cNvPr id="6" name="Slide Number Placeholder 5"/>
          <p:cNvSpPr>
            <a:spLocks noGrp="1"/>
          </p:cNvSpPr>
          <p:nvPr>
            <p:ph type="sldNum" sz="quarter" idx="12"/>
          </p:nvPr>
        </p:nvSpPr>
        <p:spPr/>
        <p:txBody>
          <a:bodyPr/>
          <a:lstStyle/>
          <a:p>
            <a:fld id="{9759575B-79F4-462B-BD8B-0038BD3A3767}" type="slidenum">
              <a:rPr lang="en-US" smtClean="0"/>
              <a:t>‹#›</a:t>
            </a:fld>
            <a:endParaRPr lang="en-US"/>
          </a:p>
        </p:txBody>
      </p:sp>
    </p:spTree>
    <p:extLst>
      <p:ext uri="{BB962C8B-B14F-4D97-AF65-F5344CB8AC3E}">
        <p14:creationId xmlns:p14="http://schemas.microsoft.com/office/powerpoint/2010/main" val="2838936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EF93A8-7F2D-4451-9A9D-39989544BD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2"/>
            <a:ext cx="9144000" cy="5141975"/>
          </a:xfrm>
          <a:prstGeom prst="rect">
            <a:avLst/>
          </a:prstGeom>
        </p:spPr>
      </p:pic>
      <p:sp>
        <p:nvSpPr>
          <p:cNvPr id="2" name="Title 1"/>
          <p:cNvSpPr>
            <a:spLocks noGrp="1"/>
          </p:cNvSpPr>
          <p:nvPr>
            <p:ph type="title"/>
          </p:nvPr>
        </p:nvSpPr>
        <p:spPr>
          <a:xfrm>
            <a:off x="685800" y="3028950"/>
            <a:ext cx="7772400" cy="1021556"/>
          </a:xfrm>
        </p:spPr>
        <p:txBody>
          <a:bodyPr anchor="t">
            <a:normAutofit/>
          </a:bodyPr>
          <a:lstStyle>
            <a:lvl1pPr algn="l">
              <a:defRPr sz="2800" b="0" cap="none" baseline="0">
                <a:solidFill>
                  <a:schemeClr val="bg1"/>
                </a:solidFill>
                <a:latin typeface="Adani Regular" pitchFamily="2" charset="0"/>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759575B-79F4-462B-BD8B-0038BD3A3767}" type="slidenum">
              <a:rPr lang="en-US" smtClean="0"/>
              <a:t>‹#›</a:t>
            </a:fld>
            <a:endParaRPr lang="en-US"/>
          </a:p>
        </p:txBody>
      </p:sp>
      <p:pic>
        <p:nvPicPr>
          <p:cNvPr id="8" name="Picture 7" descr="Logo, company name&#10;&#10;Description automatically generated">
            <a:extLst>
              <a:ext uri="{FF2B5EF4-FFF2-40B4-BE49-F238E27FC236}">
                <a16:creationId xmlns:a16="http://schemas.microsoft.com/office/drawing/2014/main" id="{844CC573-1455-4DEC-A18C-9EAC8DDF13C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52733"/>
          <a:stretch/>
        </p:blipFill>
        <p:spPr>
          <a:xfrm>
            <a:off x="2983446" y="1581618"/>
            <a:ext cx="3150420" cy="1224456"/>
          </a:xfrm>
          <a:prstGeom prst="rect">
            <a:avLst/>
          </a:prstGeom>
        </p:spPr>
      </p:pic>
    </p:spTree>
    <p:extLst>
      <p:ext uri="{BB962C8B-B14F-4D97-AF65-F5344CB8AC3E}">
        <p14:creationId xmlns:p14="http://schemas.microsoft.com/office/powerpoint/2010/main" val="4167483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DC30C0-F1CF-4DEB-9E47-A0928BA1CC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2"/>
            <a:ext cx="9144000" cy="5141975"/>
          </a:xfrm>
          <a:prstGeom prst="rect">
            <a:avLst/>
          </a:prstGeom>
        </p:spPr>
      </p:pic>
      <p:sp>
        <p:nvSpPr>
          <p:cNvPr id="2" name="Title 1"/>
          <p:cNvSpPr>
            <a:spLocks noGrp="1"/>
          </p:cNvSpPr>
          <p:nvPr>
            <p:ph type="title"/>
          </p:nvPr>
        </p:nvSpPr>
        <p:spPr>
          <a:xfrm>
            <a:off x="685800" y="3028950"/>
            <a:ext cx="7772400" cy="1021556"/>
          </a:xfrm>
        </p:spPr>
        <p:txBody>
          <a:bodyPr anchor="t">
            <a:normAutofit/>
          </a:bodyPr>
          <a:lstStyle>
            <a:lvl1pPr algn="l">
              <a:defRPr sz="2800" b="0" cap="none" baseline="0">
                <a:solidFill>
                  <a:schemeClr val="bg1"/>
                </a:solidFill>
                <a:latin typeface="Adani Regular" pitchFamily="2" charset="0"/>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759575B-79F4-462B-BD8B-0038BD3A3767}" type="slidenum">
              <a:rPr lang="en-US" smtClean="0"/>
              <a:t>‹#›</a:t>
            </a:fld>
            <a:endParaRPr lang="en-US"/>
          </a:p>
        </p:txBody>
      </p:sp>
      <p:pic>
        <p:nvPicPr>
          <p:cNvPr id="7" name="Picture 6" descr="Logo, company name&#10;&#10;Description automatically generated">
            <a:extLst>
              <a:ext uri="{FF2B5EF4-FFF2-40B4-BE49-F238E27FC236}">
                <a16:creationId xmlns:a16="http://schemas.microsoft.com/office/drawing/2014/main" id="{ADFB648B-C523-42CE-A4F8-BEC7371274C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52733"/>
          <a:stretch/>
        </p:blipFill>
        <p:spPr>
          <a:xfrm>
            <a:off x="2983446" y="1581618"/>
            <a:ext cx="3150420" cy="1224456"/>
          </a:xfrm>
          <a:prstGeom prst="rect">
            <a:avLst/>
          </a:prstGeom>
        </p:spPr>
      </p:pic>
    </p:spTree>
    <p:extLst>
      <p:ext uri="{BB962C8B-B14F-4D97-AF65-F5344CB8AC3E}">
        <p14:creationId xmlns:p14="http://schemas.microsoft.com/office/powerpoint/2010/main" val="2307345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D4B4AB-B102-4B52-9298-4FDE1139D9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2"/>
            <a:ext cx="9144000" cy="5141975"/>
          </a:xfrm>
          <a:prstGeom prst="rect">
            <a:avLst/>
          </a:prstGeom>
        </p:spPr>
      </p:pic>
      <p:sp>
        <p:nvSpPr>
          <p:cNvPr id="2" name="Title 1"/>
          <p:cNvSpPr>
            <a:spLocks noGrp="1"/>
          </p:cNvSpPr>
          <p:nvPr>
            <p:ph type="title"/>
          </p:nvPr>
        </p:nvSpPr>
        <p:spPr>
          <a:xfrm>
            <a:off x="685800" y="3028950"/>
            <a:ext cx="7772400" cy="1021556"/>
          </a:xfrm>
        </p:spPr>
        <p:txBody>
          <a:bodyPr anchor="t">
            <a:normAutofit/>
          </a:bodyPr>
          <a:lstStyle>
            <a:lvl1pPr algn="l">
              <a:defRPr sz="2800" b="0" cap="none" baseline="0">
                <a:solidFill>
                  <a:schemeClr val="bg1"/>
                </a:solidFill>
                <a:latin typeface="Adani Regular" pitchFamily="2" charset="0"/>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759575B-79F4-462B-BD8B-0038BD3A3767}" type="slidenum">
              <a:rPr lang="en-US" smtClean="0"/>
              <a:t>‹#›</a:t>
            </a:fld>
            <a:endParaRPr lang="en-US"/>
          </a:p>
        </p:txBody>
      </p:sp>
      <p:pic>
        <p:nvPicPr>
          <p:cNvPr id="7" name="Picture 6" descr="Logo, company name&#10;&#10;Description automatically generated">
            <a:extLst>
              <a:ext uri="{FF2B5EF4-FFF2-40B4-BE49-F238E27FC236}">
                <a16:creationId xmlns:a16="http://schemas.microsoft.com/office/drawing/2014/main" id="{B635AB5C-6398-4F97-964A-F3E7F88C50C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52733"/>
          <a:stretch/>
        </p:blipFill>
        <p:spPr>
          <a:xfrm>
            <a:off x="2983446" y="1581618"/>
            <a:ext cx="3150420" cy="1224456"/>
          </a:xfrm>
          <a:prstGeom prst="rect">
            <a:avLst/>
          </a:prstGeom>
        </p:spPr>
      </p:pic>
    </p:spTree>
    <p:extLst>
      <p:ext uri="{BB962C8B-B14F-4D97-AF65-F5344CB8AC3E}">
        <p14:creationId xmlns:p14="http://schemas.microsoft.com/office/powerpoint/2010/main" val="86515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82B46E-A4EC-4A78-BEF5-04B547B906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2"/>
            <a:ext cx="9144000" cy="5141975"/>
          </a:xfrm>
          <a:prstGeom prst="rect">
            <a:avLst/>
          </a:prstGeom>
        </p:spPr>
      </p:pic>
      <p:sp>
        <p:nvSpPr>
          <p:cNvPr id="2" name="Title 1"/>
          <p:cNvSpPr>
            <a:spLocks noGrp="1"/>
          </p:cNvSpPr>
          <p:nvPr>
            <p:ph type="title"/>
          </p:nvPr>
        </p:nvSpPr>
        <p:spPr>
          <a:xfrm>
            <a:off x="685800" y="3028950"/>
            <a:ext cx="7772400" cy="1021556"/>
          </a:xfrm>
        </p:spPr>
        <p:txBody>
          <a:bodyPr anchor="t">
            <a:normAutofit/>
          </a:bodyPr>
          <a:lstStyle>
            <a:lvl1pPr algn="l">
              <a:defRPr sz="2800" b="0" cap="none" baseline="0">
                <a:solidFill>
                  <a:schemeClr val="bg1"/>
                </a:solidFill>
                <a:latin typeface="Adani Regular" pitchFamily="2" charset="0"/>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759575B-79F4-462B-BD8B-0038BD3A3767}" type="slidenum">
              <a:rPr lang="en-US" smtClean="0"/>
              <a:t>‹#›</a:t>
            </a:fld>
            <a:endParaRPr lang="en-US"/>
          </a:p>
        </p:txBody>
      </p:sp>
      <p:pic>
        <p:nvPicPr>
          <p:cNvPr id="8" name="Picture 7" descr="Logo, company name&#10;&#10;Description automatically generated">
            <a:extLst>
              <a:ext uri="{FF2B5EF4-FFF2-40B4-BE49-F238E27FC236}">
                <a16:creationId xmlns:a16="http://schemas.microsoft.com/office/drawing/2014/main" id="{FC59A1F3-2E9D-4D54-AB69-7D9979365C6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52733"/>
          <a:stretch/>
        </p:blipFill>
        <p:spPr>
          <a:xfrm>
            <a:off x="2983446" y="1581618"/>
            <a:ext cx="3150420" cy="1224456"/>
          </a:xfrm>
          <a:prstGeom prst="rect">
            <a:avLst/>
          </a:prstGeom>
        </p:spPr>
      </p:pic>
    </p:spTree>
    <p:extLst>
      <p:ext uri="{BB962C8B-B14F-4D97-AF65-F5344CB8AC3E}">
        <p14:creationId xmlns:p14="http://schemas.microsoft.com/office/powerpoint/2010/main" val="3833329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9D75DF4-3AC0-4064-B920-C01CE0353AA3}" type="datetimeFigureOut">
              <a:rPr lang="en-IN" smtClean="0"/>
              <a:t>28-01-2025</a:t>
            </a:fld>
            <a:endParaRPr lang="en-IN"/>
          </a:p>
        </p:txBody>
      </p:sp>
      <p:sp>
        <p:nvSpPr>
          <p:cNvPr id="6" name="Slide Number Placeholder 5"/>
          <p:cNvSpPr>
            <a:spLocks noGrp="1"/>
          </p:cNvSpPr>
          <p:nvPr>
            <p:ph type="sldNum" sz="quarter" idx="12"/>
          </p:nvPr>
        </p:nvSpPr>
        <p:spPr/>
        <p:txBody>
          <a:bodyPr/>
          <a:lstStyle/>
          <a:p>
            <a:fld id="{98B285C1-D8A8-4E98-B28C-1FD972D8EC54}" type="slidenum">
              <a:rPr lang="en-IN" smtClean="0"/>
              <a:t>‹#›</a:t>
            </a:fld>
            <a:endParaRPr lang="en-IN"/>
          </a:p>
        </p:txBody>
      </p:sp>
      <p:sp>
        <p:nvSpPr>
          <p:cNvPr id="9" name="Text Placeholder 4"/>
          <p:cNvSpPr>
            <a:spLocks noGrp="1"/>
          </p:cNvSpPr>
          <p:nvPr>
            <p:ph type="body" idx="1"/>
          </p:nvPr>
        </p:nvSpPr>
        <p:spPr>
          <a:xfrm>
            <a:off x="431448" y="1491606"/>
            <a:ext cx="7772400" cy="1125140"/>
          </a:xfrm>
        </p:spPr>
        <p:txBody>
          <a:bodyPr>
            <a:normAutofit/>
          </a:bodyPr>
          <a:lstStyle>
            <a:lvl1pPr marL="0" indent="0" algn="l">
              <a:buNone/>
              <a:defRPr sz="3200">
                <a:latin typeface="Adani Medium" pitchFamily="2" charset="0"/>
              </a:defRPr>
            </a:lvl1pPr>
          </a:lstStyle>
          <a:p>
            <a:pPr lvl="0"/>
            <a:r>
              <a:rPr lang="en-US">
                <a:solidFill>
                  <a:srgbClr val="000000"/>
                </a:solidFill>
              </a:rPr>
              <a:t>Click to edit Master text styles</a:t>
            </a:r>
          </a:p>
          <a:p>
            <a:pPr lvl="1"/>
            <a:r>
              <a:rPr lang="en-US">
                <a:solidFill>
                  <a:srgbClr val="000000"/>
                </a:solidFill>
              </a:rPr>
              <a:t>Second level</a:t>
            </a:r>
          </a:p>
        </p:txBody>
      </p:sp>
      <p:grpSp>
        <p:nvGrpSpPr>
          <p:cNvPr id="10" name="Group 9"/>
          <p:cNvGrpSpPr/>
          <p:nvPr userDrawn="1"/>
        </p:nvGrpSpPr>
        <p:grpSpPr>
          <a:xfrm>
            <a:off x="521460" y="2706055"/>
            <a:ext cx="7921056" cy="45719"/>
            <a:chOff x="582897" y="3201834"/>
            <a:chExt cx="7921056" cy="45719"/>
          </a:xfrm>
        </p:grpSpPr>
        <p:pic>
          <p:nvPicPr>
            <p:cNvPr id="11" name="Picture 2" descr="D:\Corp Comm Department Work 2015\Brand Adani 2012\adani_gradient_mas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897" y="3201834"/>
              <a:ext cx="5022060" cy="4571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82897" y="3246601"/>
              <a:ext cx="792105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5" name="Picture 4" descr="Logo, company name&#10;&#10;Description automatically generated">
            <a:extLst>
              <a:ext uri="{FF2B5EF4-FFF2-40B4-BE49-F238E27FC236}">
                <a16:creationId xmlns:a16="http://schemas.microsoft.com/office/drawing/2014/main" id="{4FE39EE1-A2D7-4651-96F0-28C1CE41DE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4424" y="4571050"/>
            <a:ext cx="696184" cy="572450"/>
          </a:xfrm>
          <a:prstGeom prst="rect">
            <a:avLst/>
          </a:prstGeom>
        </p:spPr>
      </p:pic>
    </p:spTree>
    <p:extLst>
      <p:ext uri="{BB962C8B-B14F-4D97-AF65-F5344CB8AC3E}">
        <p14:creationId xmlns:p14="http://schemas.microsoft.com/office/powerpoint/2010/main" val="116596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IN"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050">
                <a:solidFill>
                  <a:schemeClr val="tx1">
                    <a:tint val="75000"/>
                  </a:schemeClr>
                </a:solidFill>
                <a:latin typeface="Adani Regular" pitchFamily="2" charset="0"/>
              </a:defRPr>
            </a:lvl1pPr>
          </a:lstStyle>
          <a:p>
            <a:fld id="{C9D75DF4-3AC0-4064-B920-C01CE0353AA3}" type="datetimeFigureOut">
              <a:rPr lang="en-IN" smtClean="0"/>
              <a:pPr/>
              <a:t>28-01-2025</a:t>
            </a:fld>
            <a:endParaRPr lang="en-IN" dirty="0"/>
          </a:p>
        </p:txBody>
      </p:sp>
      <p:sp>
        <p:nvSpPr>
          <p:cNvPr id="6" name="Slide Number Placeholder 5"/>
          <p:cNvSpPr>
            <a:spLocks noGrp="1"/>
          </p:cNvSpPr>
          <p:nvPr>
            <p:ph type="sldNum" sz="quarter" idx="4"/>
          </p:nvPr>
        </p:nvSpPr>
        <p:spPr>
          <a:xfrm>
            <a:off x="3491856" y="4767263"/>
            <a:ext cx="2133600" cy="273844"/>
          </a:xfrm>
          <a:prstGeom prst="rect">
            <a:avLst/>
          </a:prstGeom>
        </p:spPr>
        <p:txBody>
          <a:bodyPr vert="horz" lIns="91440" tIns="45720" rIns="91440" bIns="45720" rtlCol="0" anchor="ctr"/>
          <a:lstStyle>
            <a:lvl1pPr algn="r">
              <a:defRPr sz="1050">
                <a:solidFill>
                  <a:schemeClr val="tx1">
                    <a:tint val="75000"/>
                  </a:schemeClr>
                </a:solidFill>
                <a:latin typeface="Adani Regular" pitchFamily="2" charset="0"/>
              </a:defRPr>
            </a:lvl1pPr>
          </a:lstStyle>
          <a:p>
            <a:endParaRPr lang="en-IN" dirty="0"/>
          </a:p>
        </p:txBody>
      </p:sp>
    </p:spTree>
    <p:extLst>
      <p:ext uri="{BB962C8B-B14F-4D97-AF65-F5344CB8AC3E}">
        <p14:creationId xmlns:p14="http://schemas.microsoft.com/office/powerpoint/2010/main" val="1957410839"/>
      </p:ext>
    </p:extLst>
  </p:cSld>
  <p:clrMap bg1="lt1" tx1="dk1" bg2="lt2" tx2="dk2" accent1="accent1" accent2="accent2" accent3="accent3" accent4="accent4" accent5="accent5" accent6="accent6" hlink="hlink" folHlink="folHlink"/>
  <p:sldLayoutIdLst>
    <p:sldLayoutId id="2147483660" r:id="rId1"/>
    <p:sldLayoutId id="2147483684" r:id="rId2"/>
    <p:sldLayoutId id="2147483685" r:id="rId3"/>
    <p:sldLayoutId id="2147483661" r:id="rId4"/>
    <p:sldLayoutId id="2147483662" r:id="rId5"/>
    <p:sldLayoutId id="2147483663" r:id="rId6"/>
    <p:sldLayoutId id="2147483682" r:id="rId7"/>
    <p:sldLayoutId id="2147483683" r:id="rId8"/>
    <p:sldLayoutId id="2147483649"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 id="2147483686" r:id="rId20"/>
  </p:sldLayoutIdLst>
  <p:txStyles>
    <p:titleStyle>
      <a:lvl1pPr algn="l" defTabSz="914400" rtl="0" eaLnBrk="1" latinLnBrk="0" hangingPunct="1">
        <a:spcBef>
          <a:spcPct val="0"/>
        </a:spcBef>
        <a:buNone/>
        <a:defRPr sz="3600" kern="1200">
          <a:solidFill>
            <a:schemeClr val="tx1"/>
          </a:solidFill>
          <a:latin typeface="Adani Medium"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dani Regular"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dani Regular"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dani Regular"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dani Regular"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dani Regular"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Corp Comm Department Work 2015\Brand Adani 2012\adani_gradient_mas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04" y="2661762"/>
            <a:ext cx="5292096" cy="48177"/>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3">
            <a:extLst>
              <a:ext uri="{FF2B5EF4-FFF2-40B4-BE49-F238E27FC236}">
                <a16:creationId xmlns:a16="http://schemas.microsoft.com/office/drawing/2014/main" id="{6451DD30-2A53-10AC-931D-2B986CBF846F}"/>
              </a:ext>
            </a:extLst>
          </p:cNvPr>
          <p:cNvSpPr>
            <a:spLocks noGrp="1"/>
          </p:cNvSpPr>
          <p:nvPr>
            <p:ph type="subTitle" idx="1"/>
          </p:nvPr>
        </p:nvSpPr>
        <p:spPr>
          <a:xfrm>
            <a:off x="3851904" y="1257300"/>
            <a:ext cx="5130800" cy="1314450"/>
          </a:xfrm>
        </p:spPr>
        <p:txBody>
          <a:bodyPr>
            <a:noAutofit/>
          </a:bodyPr>
          <a:lstStyle/>
          <a:p>
            <a:pPr defTabSz="685800">
              <a:lnSpc>
                <a:spcPct val="110000"/>
              </a:lnSpc>
              <a:spcBef>
                <a:spcPct val="0"/>
              </a:spcBef>
            </a:pPr>
            <a:r>
              <a:rPr lang="en-IN" sz="2800" b="1" dirty="0">
                <a:solidFill>
                  <a:srgbClr val="0070C0"/>
                </a:solidFill>
                <a:latin typeface="Adani Regular" pitchFamily="2" charset="0"/>
                <a:ea typeface="+mj-ea"/>
                <a:cs typeface="+mj-cs"/>
              </a:rPr>
              <a:t>Issues faced by Renewable Energy (RE) Generator during Trial run &amp; Testing</a:t>
            </a:r>
          </a:p>
        </p:txBody>
      </p:sp>
    </p:spTree>
    <p:extLst>
      <p:ext uri="{BB962C8B-B14F-4D97-AF65-F5344CB8AC3E}">
        <p14:creationId xmlns:p14="http://schemas.microsoft.com/office/powerpoint/2010/main" val="1708184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2092" y="369153"/>
            <a:ext cx="8262140" cy="80471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rgbClr val="0070C0"/>
                </a:solidFill>
                <a:latin typeface="Adani Regular" pitchFamily="2" charset="0"/>
              </a:rPr>
              <a:t>Matter in Brief</a:t>
            </a:r>
          </a:p>
        </p:txBody>
      </p:sp>
      <p:sp>
        <p:nvSpPr>
          <p:cNvPr id="3" name="Rectangle 3"/>
          <p:cNvSpPr txBox="1">
            <a:spLocks noChangeArrowheads="1"/>
          </p:cNvSpPr>
          <p:nvPr/>
        </p:nvSpPr>
        <p:spPr>
          <a:xfrm>
            <a:off x="450060" y="911047"/>
            <a:ext cx="8465340" cy="364189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110000"/>
              </a:lnSpc>
              <a:buFont typeface="Wingdings" panose="05000000000000000000" pitchFamily="2" charset="2"/>
              <a:buChar char="Ø"/>
            </a:pPr>
            <a:r>
              <a:rPr lang="en-US" sz="1800" dirty="0">
                <a:latin typeface="Adani Regular" pitchFamily="2" charset="0"/>
              </a:rPr>
              <a:t>Conventional Generators vis-à-vis Renewable Generators (Solar &amp; Wind)</a:t>
            </a:r>
          </a:p>
          <a:p>
            <a:pPr lvl="1" algn="just" defTabSz="1125444">
              <a:lnSpc>
                <a:spcPct val="100000"/>
              </a:lnSpc>
              <a:buFont typeface="Courier New" panose="02070309020205020404" pitchFamily="49" charset="0"/>
              <a:buChar char="o"/>
            </a:pPr>
            <a:r>
              <a:rPr lang="en-US" altLang="en-US" sz="1400" dirty="0">
                <a:latin typeface="Adani Regular" panose="02000503000000020004" pitchFamily="2" charset="0"/>
              </a:rPr>
              <a:t>Conventional Generators are required to demonstrate its capabilities at very next to its output terminal at its own substation bus. However, RE generators are required to do same at Grid substation connected through transmission line.</a:t>
            </a:r>
          </a:p>
          <a:p>
            <a:pPr lvl="1" algn="just" defTabSz="1125444">
              <a:lnSpc>
                <a:spcPct val="100000"/>
              </a:lnSpc>
              <a:buFont typeface="Courier New" panose="02070309020205020404" pitchFamily="49" charset="0"/>
              <a:buChar char="o"/>
            </a:pPr>
            <a:r>
              <a:rPr lang="en-US" altLang="en-US" sz="1400" dirty="0">
                <a:latin typeface="Adani Regular" panose="02000503000000020004" pitchFamily="2" charset="0"/>
              </a:rPr>
              <a:t>RE plants are of distributed in nature and all the elements connected between generator and POI consumes significant amount of reactive power due to their inductive reactance (X). Hence, Voltage profile varies at each Inverter/WTG.</a:t>
            </a:r>
          </a:p>
          <a:p>
            <a:pPr lvl="1" algn="just" defTabSz="1125444">
              <a:lnSpc>
                <a:spcPct val="100000"/>
              </a:lnSpc>
              <a:buFont typeface="Courier New" panose="02070309020205020404" pitchFamily="49" charset="0"/>
              <a:buChar char="o"/>
            </a:pPr>
            <a:r>
              <a:rPr lang="en-US" sz="1400" dirty="0">
                <a:latin typeface="Adani Regular" panose="02000503000000020004" pitchFamily="2" charset="0"/>
              </a:rPr>
              <a:t>For Renewable Generators plant generation is fully dependent on availability of Resource which is not in control.</a:t>
            </a:r>
          </a:p>
          <a:p>
            <a:pPr>
              <a:lnSpc>
                <a:spcPct val="110000"/>
              </a:lnSpc>
              <a:buFont typeface="Wingdings" panose="05000000000000000000" pitchFamily="2" charset="2"/>
              <a:buChar char="Ø"/>
            </a:pPr>
            <a:r>
              <a:rPr lang="en-US" sz="1800" dirty="0">
                <a:latin typeface="Adani Regular" pitchFamily="2" charset="0"/>
              </a:rPr>
              <a:t>Challenges faced while testing of Power Plant Controller (PPC) during trial run</a:t>
            </a:r>
          </a:p>
          <a:p>
            <a:pPr lvl="1">
              <a:lnSpc>
                <a:spcPct val="110000"/>
              </a:lnSpc>
              <a:buFont typeface="Courier New" panose="02070309020205020404" pitchFamily="49" charset="0"/>
              <a:buChar char="o"/>
            </a:pPr>
            <a:r>
              <a:rPr lang="en-US" sz="1400" dirty="0">
                <a:latin typeface="Adani Regular" pitchFamily="2" charset="0"/>
              </a:rPr>
              <a:t>Active &amp; Reactive Power Capability Test</a:t>
            </a:r>
          </a:p>
          <a:p>
            <a:pPr lvl="1">
              <a:lnSpc>
                <a:spcPct val="110000"/>
              </a:lnSpc>
              <a:buFont typeface="Courier New" panose="02070309020205020404" pitchFamily="49" charset="0"/>
              <a:buChar char="o"/>
            </a:pPr>
            <a:r>
              <a:rPr lang="en-US" sz="1400" dirty="0">
                <a:latin typeface="Adani Regular" pitchFamily="2" charset="0"/>
              </a:rPr>
              <a:t>Active Power Ramp Test</a:t>
            </a:r>
          </a:p>
          <a:p>
            <a:pPr lvl="1">
              <a:lnSpc>
                <a:spcPct val="110000"/>
              </a:lnSpc>
              <a:buFont typeface="Courier New" panose="02070309020205020404" pitchFamily="49" charset="0"/>
              <a:buChar char="o"/>
            </a:pPr>
            <a:r>
              <a:rPr lang="en-US" sz="1400" dirty="0">
                <a:latin typeface="Adani Regular" pitchFamily="2" charset="0"/>
              </a:rPr>
              <a:t>Frequency Response Test</a:t>
            </a:r>
          </a:p>
        </p:txBody>
      </p:sp>
      <p:grpSp>
        <p:nvGrpSpPr>
          <p:cNvPr id="4" name="Group 3"/>
          <p:cNvGrpSpPr/>
          <p:nvPr/>
        </p:nvGrpSpPr>
        <p:grpSpPr>
          <a:xfrm>
            <a:off x="521460" y="771510"/>
            <a:ext cx="7921056" cy="47148"/>
            <a:chOff x="521460" y="771510"/>
            <a:chExt cx="7921056" cy="47148"/>
          </a:xfrm>
        </p:grpSpPr>
        <p:pic>
          <p:nvPicPr>
            <p:cNvPr id="5" name="Picture 2" descr="D:\Corp Comm Department Work 2015\Brand Adani 2012\adani_gradient_mas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460" y="771510"/>
              <a:ext cx="5022060" cy="4571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521460" y="818658"/>
              <a:ext cx="792105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88271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50B77-B809-66AE-BE38-580CCFACDDD7}"/>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97D460AF-BD7E-6971-5BCD-A60FA4FCB0F8}"/>
              </a:ext>
            </a:extLst>
          </p:cNvPr>
          <p:cNvSpPr txBox="1">
            <a:spLocks noChangeArrowheads="1"/>
          </p:cNvSpPr>
          <p:nvPr/>
        </p:nvSpPr>
        <p:spPr>
          <a:xfrm>
            <a:off x="462092" y="369153"/>
            <a:ext cx="8262140" cy="80471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rgbClr val="0070C0"/>
                </a:solidFill>
                <a:latin typeface="Adani Regular" pitchFamily="2" charset="0"/>
              </a:rPr>
              <a:t>Active &amp; Reactive Power Capability Test</a:t>
            </a:r>
          </a:p>
        </p:txBody>
      </p:sp>
      <p:sp>
        <p:nvSpPr>
          <p:cNvPr id="3" name="Rectangle 3">
            <a:extLst>
              <a:ext uri="{FF2B5EF4-FFF2-40B4-BE49-F238E27FC236}">
                <a16:creationId xmlns:a16="http://schemas.microsoft.com/office/drawing/2014/main" id="{DC6F2880-4060-11C7-396D-7F40E3BF2BA5}"/>
              </a:ext>
            </a:extLst>
          </p:cNvPr>
          <p:cNvSpPr txBox="1">
            <a:spLocks noChangeArrowheads="1"/>
          </p:cNvSpPr>
          <p:nvPr/>
        </p:nvSpPr>
        <p:spPr>
          <a:xfrm>
            <a:off x="450060" y="911048"/>
            <a:ext cx="8465340" cy="3330444"/>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110000"/>
              </a:lnSpc>
              <a:buFont typeface="Wingdings" panose="05000000000000000000" pitchFamily="2" charset="2"/>
              <a:buChar char="Ø"/>
            </a:pPr>
            <a:r>
              <a:rPr lang="en-US" sz="1400" dirty="0">
                <a:latin typeface="Adani Regular" pitchFamily="2" charset="0"/>
              </a:rPr>
              <a:t>Active &amp; Reactive Power capability test (PQ Capability test) is required to be demonstrated at Point of Interconnection (POI) through PPC.</a:t>
            </a:r>
          </a:p>
          <a:p>
            <a:pPr>
              <a:lnSpc>
                <a:spcPct val="110000"/>
              </a:lnSpc>
              <a:buFont typeface="Wingdings" panose="05000000000000000000" pitchFamily="2" charset="2"/>
              <a:buChar char="Ø"/>
            </a:pPr>
            <a:r>
              <a:rPr lang="en-US" sz="1400" dirty="0">
                <a:latin typeface="Adani Regular" pitchFamily="2" charset="0"/>
              </a:rPr>
              <a:t>During Reactive Power capability test of 0.95lag, 33% x Plant MW capacity is required to be injected at POI.</a:t>
            </a:r>
          </a:p>
          <a:p>
            <a:pPr>
              <a:lnSpc>
                <a:spcPct val="110000"/>
              </a:lnSpc>
              <a:buFont typeface="Wingdings" panose="05000000000000000000" pitchFamily="2" charset="2"/>
              <a:buChar char="Ø"/>
            </a:pPr>
            <a:r>
              <a:rPr lang="en-US" sz="1400" dirty="0">
                <a:latin typeface="Adani Regular" pitchFamily="2" charset="0"/>
              </a:rPr>
              <a:t>While injecting reactive power at POI with initial POI voltage of 1.0pu, Bus voltage at POI may increase beyond 1.05pu and hence leading to increase of voltage in plant reticulation system. </a:t>
            </a:r>
          </a:p>
          <a:p>
            <a:pPr>
              <a:lnSpc>
                <a:spcPct val="110000"/>
              </a:lnSpc>
              <a:buFont typeface="Wingdings" panose="05000000000000000000" pitchFamily="2" charset="2"/>
              <a:buChar char="Ø"/>
            </a:pPr>
            <a:r>
              <a:rPr lang="en-US" sz="1400" dirty="0">
                <a:latin typeface="Adani Regular" pitchFamily="2" charset="0"/>
              </a:rPr>
              <a:t>Voltage at tail end Inverters / WTGs terminal is observed crossing 1.09 / 1.1pu leading to HVRT condition. This condition may lead to tripping of tail end Inverters / WTGs on account of persistent high voltage. In order to address this issue, power transformer tap changer to be taken in service.</a:t>
            </a:r>
          </a:p>
          <a:p>
            <a:pPr>
              <a:lnSpc>
                <a:spcPct val="110000"/>
              </a:lnSpc>
              <a:buFont typeface="Wingdings" panose="05000000000000000000" pitchFamily="2" charset="2"/>
              <a:buChar char="Ø"/>
            </a:pPr>
            <a:r>
              <a:rPr lang="en-US" sz="1400" dirty="0">
                <a:latin typeface="Adani Regular" pitchFamily="2" charset="0"/>
              </a:rPr>
              <a:t>Demonstration of RE project Reactive power capability is more challenging in Grid with low Short Circuit Strength (SCR).</a:t>
            </a:r>
          </a:p>
        </p:txBody>
      </p:sp>
      <p:grpSp>
        <p:nvGrpSpPr>
          <p:cNvPr id="4" name="Group 3">
            <a:extLst>
              <a:ext uri="{FF2B5EF4-FFF2-40B4-BE49-F238E27FC236}">
                <a16:creationId xmlns:a16="http://schemas.microsoft.com/office/drawing/2014/main" id="{4457075A-C21F-A642-75AD-9CB9DBA528C1}"/>
              </a:ext>
            </a:extLst>
          </p:cNvPr>
          <p:cNvGrpSpPr/>
          <p:nvPr/>
        </p:nvGrpSpPr>
        <p:grpSpPr>
          <a:xfrm>
            <a:off x="521460" y="771510"/>
            <a:ext cx="7921056" cy="47148"/>
            <a:chOff x="521460" y="771510"/>
            <a:chExt cx="7921056" cy="47148"/>
          </a:xfrm>
        </p:grpSpPr>
        <p:pic>
          <p:nvPicPr>
            <p:cNvPr id="5" name="Picture 2" descr="D:\Corp Comm Department Work 2015\Brand Adani 2012\adani_gradient_master.jpg">
              <a:extLst>
                <a:ext uri="{FF2B5EF4-FFF2-40B4-BE49-F238E27FC236}">
                  <a16:creationId xmlns:a16="http://schemas.microsoft.com/office/drawing/2014/main" id="{B06640A2-5524-1D06-919F-DD8E6F4B41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460" y="771510"/>
              <a:ext cx="5022060" cy="4571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F4D37711-62E4-2F78-BB14-4BCAE5A8953D}"/>
                </a:ext>
              </a:extLst>
            </p:cNvPr>
            <p:cNvCxnSpPr/>
            <p:nvPr/>
          </p:nvCxnSpPr>
          <p:spPr>
            <a:xfrm>
              <a:off x="521460" y="818658"/>
              <a:ext cx="792105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4488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8E37B-974E-C054-8BCB-B3ACF6F0FD46}"/>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DA70944D-55BA-68A8-F642-A76328E77E1F}"/>
              </a:ext>
            </a:extLst>
          </p:cNvPr>
          <p:cNvSpPr txBox="1">
            <a:spLocks noChangeArrowheads="1"/>
          </p:cNvSpPr>
          <p:nvPr/>
        </p:nvSpPr>
        <p:spPr>
          <a:xfrm>
            <a:off x="462092" y="369153"/>
            <a:ext cx="8262140" cy="80471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rgbClr val="0070C0"/>
                </a:solidFill>
                <a:latin typeface="Adani Regular" pitchFamily="2" charset="0"/>
              </a:rPr>
              <a:t>Active Power Ramp test</a:t>
            </a:r>
          </a:p>
        </p:txBody>
      </p:sp>
      <p:sp>
        <p:nvSpPr>
          <p:cNvPr id="3" name="Rectangle 3">
            <a:extLst>
              <a:ext uri="{FF2B5EF4-FFF2-40B4-BE49-F238E27FC236}">
                <a16:creationId xmlns:a16="http://schemas.microsoft.com/office/drawing/2014/main" id="{7BBE938B-8F55-A24D-6487-2F8B9006D823}"/>
              </a:ext>
            </a:extLst>
          </p:cNvPr>
          <p:cNvSpPr txBox="1">
            <a:spLocks noChangeArrowheads="1"/>
          </p:cNvSpPr>
          <p:nvPr/>
        </p:nvSpPr>
        <p:spPr>
          <a:xfrm>
            <a:off x="446487" y="1123950"/>
            <a:ext cx="8465340" cy="2804162"/>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just">
              <a:lnSpc>
                <a:spcPct val="110000"/>
              </a:lnSpc>
              <a:buFont typeface="Wingdings" panose="05000000000000000000" pitchFamily="2" charset="2"/>
              <a:buChar char="Ø"/>
            </a:pPr>
            <a:r>
              <a:rPr lang="en-US" sz="1400" dirty="0">
                <a:latin typeface="Adani Regular" pitchFamily="2" charset="0"/>
              </a:rPr>
              <a:t>Active Ramp test with 10% per min is required to be demonstrated at Point of Interconnection (POI) through PPC.</a:t>
            </a:r>
          </a:p>
          <a:p>
            <a:pPr algn="just">
              <a:lnSpc>
                <a:spcPct val="110000"/>
              </a:lnSpc>
              <a:buFont typeface="Wingdings" panose="05000000000000000000" pitchFamily="2" charset="2"/>
              <a:buChar char="Ø"/>
            </a:pPr>
            <a:r>
              <a:rPr lang="en-US" sz="1400" dirty="0">
                <a:latin typeface="Adani Regular" pitchFamily="2" charset="0"/>
              </a:rPr>
              <a:t>While testing of ramp with PPC, plant response is achieved with accuracy of 85% or above with minimum oscillations. </a:t>
            </a:r>
          </a:p>
          <a:p>
            <a:pPr algn="just">
              <a:lnSpc>
                <a:spcPct val="110000"/>
              </a:lnSpc>
              <a:buFont typeface="Wingdings" panose="05000000000000000000" pitchFamily="2" charset="2"/>
              <a:buChar char="Ø"/>
            </a:pPr>
            <a:r>
              <a:rPr lang="en-US" sz="1400" dirty="0">
                <a:latin typeface="Adani Regular" pitchFamily="2" charset="0"/>
              </a:rPr>
              <a:t>PPC is controlling huge numbers of distributed energy generation source (Inverters/WTGs) through wide area communication network in any RE plant and hence accuracy of 85% or above should be considered satisfactory with response to be achieved by PPC. </a:t>
            </a:r>
          </a:p>
          <a:p>
            <a:pPr algn="just">
              <a:lnSpc>
                <a:spcPct val="110000"/>
              </a:lnSpc>
              <a:buFont typeface="Wingdings" panose="05000000000000000000" pitchFamily="2" charset="2"/>
              <a:buChar char="Ø"/>
            </a:pPr>
            <a:r>
              <a:rPr lang="en-US" sz="1400" dirty="0">
                <a:latin typeface="Adani Regular" pitchFamily="2" charset="0"/>
              </a:rPr>
              <a:t>As of now, there is no set guideline provided about Pass/Fail criteria for above testing.</a:t>
            </a:r>
          </a:p>
          <a:p>
            <a:pPr algn="just">
              <a:lnSpc>
                <a:spcPct val="110000"/>
              </a:lnSpc>
              <a:buFont typeface="Wingdings" panose="05000000000000000000" pitchFamily="2" charset="2"/>
              <a:buChar char="Ø"/>
            </a:pPr>
            <a:endParaRPr lang="en-US" sz="1500" dirty="0">
              <a:latin typeface="Adani Regular" pitchFamily="2" charset="0"/>
            </a:endParaRPr>
          </a:p>
        </p:txBody>
      </p:sp>
      <p:grpSp>
        <p:nvGrpSpPr>
          <p:cNvPr id="4" name="Group 3">
            <a:extLst>
              <a:ext uri="{FF2B5EF4-FFF2-40B4-BE49-F238E27FC236}">
                <a16:creationId xmlns:a16="http://schemas.microsoft.com/office/drawing/2014/main" id="{085A2E7C-D696-C088-91EF-F6032DB3E25B}"/>
              </a:ext>
            </a:extLst>
          </p:cNvPr>
          <p:cNvGrpSpPr/>
          <p:nvPr/>
        </p:nvGrpSpPr>
        <p:grpSpPr>
          <a:xfrm>
            <a:off x="521460" y="771510"/>
            <a:ext cx="7921056" cy="47148"/>
            <a:chOff x="521460" y="771510"/>
            <a:chExt cx="7921056" cy="47148"/>
          </a:xfrm>
        </p:grpSpPr>
        <p:pic>
          <p:nvPicPr>
            <p:cNvPr id="5" name="Picture 2" descr="D:\Corp Comm Department Work 2015\Brand Adani 2012\adani_gradient_master.jpg">
              <a:extLst>
                <a:ext uri="{FF2B5EF4-FFF2-40B4-BE49-F238E27FC236}">
                  <a16:creationId xmlns:a16="http://schemas.microsoft.com/office/drawing/2014/main" id="{F844D448-E7AC-C040-5479-DBBFB9F9DA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460" y="771510"/>
              <a:ext cx="5022060" cy="4571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6646C99C-F8E4-3824-4BEA-5173AB986198}"/>
                </a:ext>
              </a:extLst>
            </p:cNvPr>
            <p:cNvCxnSpPr/>
            <p:nvPr/>
          </p:nvCxnSpPr>
          <p:spPr>
            <a:xfrm>
              <a:off x="521460" y="818658"/>
              <a:ext cx="792105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30078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0931D-FACB-8C09-B1DB-A59F2C805576}"/>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11A5332D-5685-B358-F72E-4505F26EB573}"/>
              </a:ext>
            </a:extLst>
          </p:cNvPr>
          <p:cNvSpPr txBox="1">
            <a:spLocks noChangeArrowheads="1"/>
          </p:cNvSpPr>
          <p:nvPr/>
        </p:nvSpPr>
        <p:spPr>
          <a:xfrm>
            <a:off x="462092" y="369153"/>
            <a:ext cx="8262140" cy="80471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rgbClr val="0070C0"/>
                </a:solidFill>
                <a:latin typeface="Adani Regular" pitchFamily="2" charset="0"/>
              </a:rPr>
              <a:t>Frequency Response test</a:t>
            </a:r>
          </a:p>
        </p:txBody>
      </p:sp>
      <p:sp>
        <p:nvSpPr>
          <p:cNvPr id="3" name="Rectangle 3">
            <a:extLst>
              <a:ext uri="{FF2B5EF4-FFF2-40B4-BE49-F238E27FC236}">
                <a16:creationId xmlns:a16="http://schemas.microsoft.com/office/drawing/2014/main" id="{828EC583-7BF9-A74F-94E2-1E0342AA6CAD}"/>
              </a:ext>
            </a:extLst>
          </p:cNvPr>
          <p:cNvSpPr txBox="1">
            <a:spLocks noChangeArrowheads="1"/>
          </p:cNvSpPr>
          <p:nvPr/>
        </p:nvSpPr>
        <p:spPr>
          <a:xfrm>
            <a:off x="450060" y="911048"/>
            <a:ext cx="8465340" cy="3330444"/>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just">
              <a:lnSpc>
                <a:spcPct val="110000"/>
              </a:lnSpc>
              <a:buFont typeface="Wingdings" panose="05000000000000000000" pitchFamily="2" charset="2"/>
              <a:buChar char="Ø"/>
            </a:pPr>
            <a:r>
              <a:rPr lang="en-US" sz="1600" dirty="0">
                <a:latin typeface="Adani Regular" pitchFamily="2" charset="0"/>
              </a:rPr>
              <a:t>There are two types of frequency response test expected to be demonstrated by RE plant during PPC testing</a:t>
            </a:r>
          </a:p>
          <a:p>
            <a:pPr marL="571500" lvl="1" indent="-228600" algn="just">
              <a:lnSpc>
                <a:spcPct val="110000"/>
              </a:lnSpc>
              <a:buFont typeface="+mj-lt"/>
              <a:buAutoNum type="alphaLcParenR"/>
            </a:pPr>
            <a:r>
              <a:rPr lang="en-US" sz="1200" dirty="0">
                <a:latin typeface="Adani Regular" pitchFamily="2" charset="0"/>
              </a:rPr>
              <a:t>Frequency Droop Control Test (3 to 6% droop)</a:t>
            </a:r>
          </a:p>
          <a:p>
            <a:pPr marL="571500" lvl="1" indent="-228600" algn="just">
              <a:lnSpc>
                <a:spcPct val="110000"/>
              </a:lnSpc>
              <a:buFont typeface="+mj-lt"/>
              <a:buAutoNum type="alphaLcParenR"/>
            </a:pPr>
            <a:r>
              <a:rPr lang="en-US" sz="1200" dirty="0">
                <a:latin typeface="Adani Regular" pitchFamily="2" charset="0"/>
              </a:rPr>
              <a:t>Fast Frequency Response test (10% response within 1 sec)</a:t>
            </a:r>
          </a:p>
          <a:p>
            <a:pPr marL="342900" lvl="1" indent="0" algn="just">
              <a:lnSpc>
                <a:spcPct val="110000"/>
              </a:lnSpc>
              <a:buNone/>
            </a:pPr>
            <a:endParaRPr lang="en-US" sz="1600" dirty="0">
              <a:latin typeface="Adani Regular" pitchFamily="2" charset="0"/>
            </a:endParaRPr>
          </a:p>
          <a:p>
            <a:pPr algn="just">
              <a:lnSpc>
                <a:spcPct val="110000"/>
              </a:lnSpc>
              <a:buFont typeface="Wingdings" panose="05000000000000000000" pitchFamily="2" charset="2"/>
              <a:buChar char="Ø"/>
            </a:pPr>
            <a:r>
              <a:rPr lang="en-US" sz="1400" dirty="0">
                <a:latin typeface="Adani Regular" pitchFamily="2" charset="0"/>
              </a:rPr>
              <a:t>PPC can demonstrate droop response test when frequency variation is not too large.</a:t>
            </a:r>
          </a:p>
          <a:p>
            <a:pPr algn="just">
              <a:lnSpc>
                <a:spcPct val="110000"/>
              </a:lnSpc>
              <a:buFont typeface="Wingdings" panose="05000000000000000000" pitchFamily="2" charset="2"/>
              <a:buChar char="Ø"/>
            </a:pPr>
            <a:r>
              <a:rPr lang="en-US" sz="1400" dirty="0">
                <a:latin typeface="Adani Regular" panose="02000503000000020004" pitchFamily="2" charset="0"/>
                <a:ea typeface="Calibri" panose="020F0502020204030204" pitchFamily="34" charset="0"/>
                <a:cs typeface="Times New Roman" panose="02020603050405020304" pitchFamily="18" charset="0"/>
              </a:rPr>
              <a:t>It is very challenging to demonstrate fast frequency response test within 1 sec through PPC due to the inherent communication latencies and distributed resources response.</a:t>
            </a:r>
            <a:endParaRPr lang="en-US" sz="1400" dirty="0">
              <a:latin typeface="Adani Regular" pitchFamily="2" charset="0"/>
            </a:endParaRPr>
          </a:p>
        </p:txBody>
      </p:sp>
      <p:grpSp>
        <p:nvGrpSpPr>
          <p:cNvPr id="4" name="Group 3">
            <a:extLst>
              <a:ext uri="{FF2B5EF4-FFF2-40B4-BE49-F238E27FC236}">
                <a16:creationId xmlns:a16="http://schemas.microsoft.com/office/drawing/2014/main" id="{65DA6525-9752-592E-2D72-402FD45AC392}"/>
              </a:ext>
            </a:extLst>
          </p:cNvPr>
          <p:cNvGrpSpPr/>
          <p:nvPr/>
        </p:nvGrpSpPr>
        <p:grpSpPr>
          <a:xfrm>
            <a:off x="521460" y="771510"/>
            <a:ext cx="7921056" cy="47148"/>
            <a:chOff x="521460" y="771510"/>
            <a:chExt cx="7921056" cy="47148"/>
          </a:xfrm>
        </p:grpSpPr>
        <p:pic>
          <p:nvPicPr>
            <p:cNvPr id="5" name="Picture 2" descr="D:\Corp Comm Department Work 2015\Brand Adani 2012\adani_gradient_master.jpg">
              <a:extLst>
                <a:ext uri="{FF2B5EF4-FFF2-40B4-BE49-F238E27FC236}">
                  <a16:creationId xmlns:a16="http://schemas.microsoft.com/office/drawing/2014/main" id="{1C2587B3-BACF-2D51-1EAD-B8E6F953B7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460" y="771510"/>
              <a:ext cx="5022060" cy="4571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A3BE0815-797C-B3A3-732C-C85716CAF0FB}"/>
                </a:ext>
              </a:extLst>
            </p:cNvPr>
            <p:cNvCxnSpPr/>
            <p:nvPr/>
          </p:nvCxnSpPr>
          <p:spPr>
            <a:xfrm>
              <a:off x="521460" y="818658"/>
              <a:ext cx="792105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88172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1563B-A6D5-9B06-A7E1-646229AC2E02}"/>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724E7E8F-58BC-EED1-A5C8-B6EBE43C1B53}"/>
              </a:ext>
            </a:extLst>
          </p:cNvPr>
          <p:cNvSpPr txBox="1">
            <a:spLocks noChangeArrowheads="1"/>
          </p:cNvSpPr>
          <p:nvPr/>
        </p:nvSpPr>
        <p:spPr>
          <a:xfrm>
            <a:off x="462092" y="369153"/>
            <a:ext cx="8262140" cy="80471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rgbClr val="0070C0"/>
                </a:solidFill>
                <a:latin typeface="Adani Regular" pitchFamily="2" charset="0"/>
              </a:rPr>
              <a:t>Way Forward</a:t>
            </a:r>
          </a:p>
        </p:txBody>
      </p:sp>
      <p:sp>
        <p:nvSpPr>
          <p:cNvPr id="3" name="Rectangle 3">
            <a:extLst>
              <a:ext uri="{FF2B5EF4-FFF2-40B4-BE49-F238E27FC236}">
                <a16:creationId xmlns:a16="http://schemas.microsoft.com/office/drawing/2014/main" id="{E959A034-84D3-4994-401B-73542DF37BDF}"/>
              </a:ext>
            </a:extLst>
          </p:cNvPr>
          <p:cNvSpPr txBox="1">
            <a:spLocks noChangeArrowheads="1"/>
          </p:cNvSpPr>
          <p:nvPr/>
        </p:nvSpPr>
        <p:spPr>
          <a:xfrm>
            <a:off x="450060" y="911048"/>
            <a:ext cx="8465340" cy="3330444"/>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just">
              <a:lnSpc>
                <a:spcPct val="110000"/>
              </a:lnSpc>
              <a:buFont typeface="Wingdings" panose="05000000000000000000" pitchFamily="2" charset="2"/>
              <a:buChar char="Ø"/>
            </a:pPr>
            <a:r>
              <a:rPr lang="en-US" sz="1400" dirty="0">
                <a:latin typeface="Adani Regular" pitchFamily="2" charset="0"/>
              </a:rPr>
              <a:t>It is requested to review Standard Operating Procedure (SOP) for PPC testing considering the challenges described.</a:t>
            </a:r>
          </a:p>
          <a:p>
            <a:pPr algn="just">
              <a:lnSpc>
                <a:spcPct val="110000"/>
              </a:lnSpc>
              <a:buFont typeface="Wingdings" panose="05000000000000000000" pitchFamily="2" charset="2"/>
              <a:buChar char="Ø"/>
            </a:pPr>
            <a:r>
              <a:rPr lang="en-US" sz="1400" dirty="0">
                <a:latin typeface="Adani Regular" pitchFamily="2" charset="0"/>
              </a:rPr>
              <a:t>Pass / Fail criteria shall be defined in SOP for all the test requirements.</a:t>
            </a:r>
          </a:p>
          <a:p>
            <a:pPr algn="just">
              <a:lnSpc>
                <a:spcPct val="110000"/>
              </a:lnSpc>
              <a:buFont typeface="Wingdings" panose="05000000000000000000" pitchFamily="2" charset="2"/>
              <a:buChar char="Ø"/>
            </a:pPr>
            <a:r>
              <a:rPr lang="en-US" sz="1400" dirty="0">
                <a:latin typeface="Adani Regular" pitchFamily="2" charset="0"/>
              </a:rPr>
              <a:t>PPC testing shall be demonstrated after achieving full plant capacity.</a:t>
            </a:r>
          </a:p>
          <a:p>
            <a:pPr algn="just">
              <a:lnSpc>
                <a:spcPct val="110000"/>
              </a:lnSpc>
              <a:buFont typeface="Wingdings" panose="05000000000000000000" pitchFamily="2" charset="2"/>
              <a:buChar char="Ø"/>
            </a:pPr>
            <a:r>
              <a:rPr lang="en-US" sz="1400" dirty="0">
                <a:latin typeface="Adani Regular" pitchFamily="2" charset="0"/>
              </a:rPr>
              <a:t>Provisional Trial Run is to be issued upon demonstration of equivalent or desired power flow and establishment of communication &amp; metering system.</a:t>
            </a:r>
          </a:p>
          <a:p>
            <a:pPr algn="just">
              <a:lnSpc>
                <a:spcPct val="110000"/>
              </a:lnSpc>
              <a:buFont typeface="Wingdings" panose="05000000000000000000" pitchFamily="2" charset="2"/>
              <a:buChar char="Ø"/>
            </a:pPr>
            <a:r>
              <a:rPr lang="en-US" sz="1400" dirty="0">
                <a:latin typeface="Adani Regular" pitchFamily="2" charset="0"/>
              </a:rPr>
              <a:t>Timeline for PPC testing should be 1 year from FTC considering large size of Solar/Hybrid projects. There are multiple Equipment OEMs (Inverter, WTG, SVG, harmonic filter) involved with discrete response which requires multiple iteration to achieve desired plant level performance.  </a:t>
            </a:r>
          </a:p>
          <a:p>
            <a:pPr algn="just">
              <a:lnSpc>
                <a:spcPct val="110000"/>
              </a:lnSpc>
              <a:buFont typeface="Wingdings" panose="05000000000000000000" pitchFamily="2" charset="2"/>
              <a:buChar char="Ø"/>
            </a:pPr>
            <a:endParaRPr lang="en-US" sz="1600" dirty="0">
              <a:latin typeface="Adani Regular" pitchFamily="2" charset="0"/>
            </a:endParaRPr>
          </a:p>
        </p:txBody>
      </p:sp>
      <p:grpSp>
        <p:nvGrpSpPr>
          <p:cNvPr id="4" name="Group 3">
            <a:extLst>
              <a:ext uri="{FF2B5EF4-FFF2-40B4-BE49-F238E27FC236}">
                <a16:creationId xmlns:a16="http://schemas.microsoft.com/office/drawing/2014/main" id="{2961181F-DD0F-363A-04C9-F4B7A4707B86}"/>
              </a:ext>
            </a:extLst>
          </p:cNvPr>
          <p:cNvGrpSpPr/>
          <p:nvPr/>
        </p:nvGrpSpPr>
        <p:grpSpPr>
          <a:xfrm>
            <a:off x="521460" y="771510"/>
            <a:ext cx="7921056" cy="47148"/>
            <a:chOff x="521460" y="771510"/>
            <a:chExt cx="7921056" cy="47148"/>
          </a:xfrm>
        </p:grpSpPr>
        <p:pic>
          <p:nvPicPr>
            <p:cNvPr id="5" name="Picture 2" descr="D:\Corp Comm Department Work 2015\Brand Adani 2012\adani_gradient_master.jpg">
              <a:extLst>
                <a:ext uri="{FF2B5EF4-FFF2-40B4-BE49-F238E27FC236}">
                  <a16:creationId xmlns:a16="http://schemas.microsoft.com/office/drawing/2014/main" id="{EAA8A6CC-8114-C2E0-CD2F-2A6DC1CC24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460" y="771510"/>
              <a:ext cx="5022060" cy="4571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6EAEDA12-5752-B266-4D1D-B399C66A6359}"/>
                </a:ext>
              </a:extLst>
            </p:cNvPr>
            <p:cNvCxnSpPr/>
            <p:nvPr/>
          </p:nvCxnSpPr>
          <p:spPr>
            <a:xfrm>
              <a:off x="521460" y="818658"/>
              <a:ext cx="792105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54046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920824" y="1818616"/>
            <a:ext cx="2741298" cy="584775"/>
          </a:xfrm>
          <a:prstGeom prst="rect">
            <a:avLst/>
          </a:prstGeom>
          <a:noFill/>
        </p:spPr>
        <p:txBody>
          <a:bodyPr wrap="square" rtlCol="0">
            <a:spAutoFit/>
          </a:bodyPr>
          <a:lstStyle/>
          <a:p>
            <a:pPr algn="ctr"/>
            <a:r>
              <a:rPr lang="en-US" sz="3200" dirty="0">
                <a:latin typeface="Adani Medium" pitchFamily="2" charset="0"/>
              </a:rPr>
              <a:t>Thank You</a:t>
            </a:r>
            <a:endParaRPr lang="en-IN" sz="3200" dirty="0">
              <a:latin typeface="Adani Medium" pitchFamily="2" charset="0"/>
            </a:endParaRPr>
          </a:p>
        </p:txBody>
      </p:sp>
      <p:pic>
        <p:nvPicPr>
          <p:cNvPr id="4" name="Picture 3">
            <a:extLst>
              <a:ext uri="{FF2B5EF4-FFF2-40B4-BE49-F238E27FC236}">
                <a16:creationId xmlns:a16="http://schemas.microsoft.com/office/drawing/2014/main" id="{B53D659F-60B8-4FB9-ABDF-8DCF7EFEA871}"/>
              </a:ext>
            </a:extLst>
          </p:cNvPr>
          <p:cNvPicPr>
            <a:picLocks noChangeAspect="1"/>
          </p:cNvPicPr>
          <p:nvPr/>
        </p:nvPicPr>
        <p:blipFill>
          <a:blip r:embed="rId2"/>
          <a:stretch>
            <a:fillRect/>
          </a:stretch>
        </p:blipFill>
        <p:spPr>
          <a:xfrm>
            <a:off x="-18612" y="2598918"/>
            <a:ext cx="9144001" cy="2583180"/>
          </a:xfrm>
          <a:prstGeom prst="rect">
            <a:avLst/>
          </a:prstGeom>
        </p:spPr>
      </p:pic>
      <p:pic>
        <p:nvPicPr>
          <p:cNvPr id="1026" name="Picture 2" descr="C:\Users\30005286\Desktop\Adani with GWG-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2036" y="-5414"/>
            <a:ext cx="4035425" cy="122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273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dani Renewables Template" id="{A2EAFE2F-E7F0-406A-B293-F8464293EBB4}" vid="{79DEDA3F-023A-475E-902E-32F1CE718E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TotalTime>
  <Words>630</Words>
  <Application>Microsoft Office PowerPoint</Application>
  <PresentationFormat>On-screen Show (16:9)</PresentationFormat>
  <Paragraphs>35</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Adani Medium</vt:lpstr>
      <vt:lpstr>Adani Regular</vt:lpstr>
      <vt:lpstr>Arial</vt:lpstr>
      <vt:lpstr>Calibri</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Hiren Tailor</dc:creator>
  <cp:lastModifiedBy>Ravindra Kadam</cp:lastModifiedBy>
  <cp:revision>10</cp:revision>
  <cp:lastPrinted>2024-10-29T11:01:19Z</cp:lastPrinted>
  <dcterms:created xsi:type="dcterms:W3CDTF">2024-10-28T11:41:29Z</dcterms:created>
  <dcterms:modified xsi:type="dcterms:W3CDTF">2025-01-28T09:01:53Z</dcterms:modified>
</cp:coreProperties>
</file>